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0"/>
  </p:notesMasterIdLst>
  <p:sldIdLst>
    <p:sldId id="256" r:id="rId6"/>
    <p:sldId id="934" r:id="rId7"/>
    <p:sldId id="939" r:id="rId8"/>
    <p:sldId id="940" r:id="rId9"/>
    <p:sldId id="936" r:id="rId10"/>
    <p:sldId id="937" r:id="rId11"/>
    <p:sldId id="941" r:id="rId12"/>
    <p:sldId id="942" r:id="rId13"/>
    <p:sldId id="943" r:id="rId14"/>
    <p:sldId id="944" r:id="rId15"/>
    <p:sldId id="945" r:id="rId16"/>
    <p:sldId id="946" r:id="rId17"/>
    <p:sldId id="947" r:id="rId18"/>
    <p:sldId id="948" r:id="rId19"/>
    <p:sldId id="949" r:id="rId20"/>
    <p:sldId id="950" r:id="rId21"/>
    <p:sldId id="405" r:id="rId22"/>
    <p:sldId id="951" r:id="rId23"/>
    <p:sldId id="954" r:id="rId24"/>
    <p:sldId id="952" r:id="rId25"/>
    <p:sldId id="953" r:id="rId26"/>
    <p:sldId id="955" r:id="rId27"/>
    <p:sldId id="956" r:id="rId28"/>
    <p:sldId id="938" r:id="rId29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iginal" id="{59FE852B-F64F-5542-ACA4-8663857DF7D5}">
          <p14:sldIdLst>
            <p14:sldId id="256"/>
            <p14:sldId id="934"/>
            <p14:sldId id="939"/>
            <p14:sldId id="940"/>
            <p14:sldId id="936"/>
            <p14:sldId id="937"/>
            <p14:sldId id="941"/>
            <p14:sldId id="942"/>
            <p14:sldId id="943"/>
            <p14:sldId id="944"/>
            <p14:sldId id="945"/>
            <p14:sldId id="946"/>
            <p14:sldId id="947"/>
            <p14:sldId id="948"/>
            <p14:sldId id="949"/>
            <p14:sldId id="950"/>
            <p14:sldId id="405"/>
            <p14:sldId id="951"/>
            <p14:sldId id="954"/>
            <p14:sldId id="952"/>
            <p14:sldId id="953"/>
            <p14:sldId id="955"/>
            <p14:sldId id="956"/>
            <p14:sldId id="9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A60"/>
    <a:srgbClr val="F045C3"/>
    <a:srgbClr val="FFCAFE"/>
    <a:srgbClr val="7030A0"/>
    <a:srgbClr val="C2354B"/>
    <a:srgbClr val="03D7A1"/>
    <a:srgbClr val="AED6FD"/>
    <a:srgbClr val="C1F00D"/>
    <a:srgbClr val="159AA3"/>
    <a:srgbClr val="FFB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EA366-31D8-432B-91FC-47F6389D6D12}" v="6" dt="2022-08-26T11:35:26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5033" autoAdjust="0"/>
  </p:normalViewPr>
  <p:slideViewPr>
    <p:cSldViewPr snapToGrid="0" snapToObjects="1" showGuides="1">
      <p:cViewPr varScale="1">
        <p:scale>
          <a:sx n="78" d="100"/>
          <a:sy n="78" d="100"/>
        </p:scale>
        <p:origin x="130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Verheijden | Buro Strakz" userId="30c91331-80fd-4795-b9c3-8b5b614d1179" providerId="ADAL" clId="{7F4EA366-31D8-432B-91FC-47F6389D6D12}"/>
    <pc:docChg chg="custSel modSld">
      <pc:chgData name="Suzanne Verheijden | Buro Strakz" userId="30c91331-80fd-4795-b9c3-8b5b614d1179" providerId="ADAL" clId="{7F4EA366-31D8-432B-91FC-47F6389D6D12}" dt="2022-08-26T11:35:32.354" v="45" actId="313"/>
      <pc:docMkLst>
        <pc:docMk/>
      </pc:docMkLst>
      <pc:sldChg chg="modSp mod">
        <pc:chgData name="Suzanne Verheijden | Buro Strakz" userId="30c91331-80fd-4795-b9c3-8b5b614d1179" providerId="ADAL" clId="{7F4EA366-31D8-432B-91FC-47F6389D6D12}" dt="2022-08-26T11:35:32.354" v="45" actId="313"/>
        <pc:sldMkLst>
          <pc:docMk/>
          <pc:sldMk cId="66506920" sldId="939"/>
        </pc:sldMkLst>
        <pc:spChg chg="mod">
          <ac:chgData name="Suzanne Verheijden | Buro Strakz" userId="30c91331-80fd-4795-b9c3-8b5b614d1179" providerId="ADAL" clId="{7F4EA366-31D8-432B-91FC-47F6389D6D12}" dt="2022-08-26T11:35:32.354" v="45" actId="313"/>
          <ac:spMkLst>
            <pc:docMk/>
            <pc:sldMk cId="66506920" sldId="939"/>
            <ac:spMk id="4" creationId="{2CAFDDEC-4DE7-C663-BA3A-F4A1C39B575E}"/>
          </ac:spMkLst>
        </pc:spChg>
        <pc:picChg chg="mod">
          <ac:chgData name="Suzanne Verheijden | Buro Strakz" userId="30c91331-80fd-4795-b9c3-8b5b614d1179" providerId="ADAL" clId="{7F4EA366-31D8-432B-91FC-47F6389D6D12}" dt="2022-08-26T11:35:21.165" v="40" actId="1076"/>
          <ac:picMkLst>
            <pc:docMk/>
            <pc:sldMk cId="66506920" sldId="939"/>
            <ac:picMk id="2050" creationId="{C7A6D428-9F8B-FC4D-DB53-AD25EA8B705C}"/>
          </ac:picMkLst>
        </pc:picChg>
        <pc:picChg chg="mod">
          <ac:chgData name="Suzanne Verheijden | Buro Strakz" userId="30c91331-80fd-4795-b9c3-8b5b614d1179" providerId="ADAL" clId="{7F4EA366-31D8-432B-91FC-47F6389D6D12}" dt="2022-08-26T11:35:24.646" v="42" actId="1076"/>
          <ac:picMkLst>
            <pc:docMk/>
            <pc:sldMk cId="66506920" sldId="939"/>
            <ac:picMk id="2052" creationId="{26FB81B8-8DEA-0481-1B7E-989C840B741B}"/>
          </ac:picMkLst>
        </pc:picChg>
        <pc:picChg chg="mod">
          <ac:chgData name="Suzanne Verheijden | Buro Strakz" userId="30c91331-80fd-4795-b9c3-8b5b614d1179" providerId="ADAL" clId="{7F4EA366-31D8-432B-91FC-47F6389D6D12}" dt="2022-08-26T11:35:25.518" v="43" actId="1076"/>
          <ac:picMkLst>
            <pc:docMk/>
            <pc:sldMk cId="66506920" sldId="939"/>
            <ac:picMk id="2054" creationId="{31E2E424-7206-7C2E-F4B3-0AE4B01E69F8}"/>
          </ac:picMkLst>
        </pc:picChg>
        <pc:picChg chg="mod">
          <ac:chgData name="Suzanne Verheijden | Buro Strakz" userId="30c91331-80fd-4795-b9c3-8b5b614d1179" providerId="ADAL" clId="{7F4EA366-31D8-432B-91FC-47F6389D6D12}" dt="2022-08-26T11:35:26.990" v="44" actId="1076"/>
          <ac:picMkLst>
            <pc:docMk/>
            <pc:sldMk cId="66506920" sldId="939"/>
            <ac:picMk id="2056" creationId="{742BC96F-2DC2-BA74-FDDC-ADEB8F325853}"/>
          </ac:picMkLst>
        </pc:picChg>
      </pc:sldChg>
    </pc:docChg>
  </pc:docChgLst>
  <pc:docChgLst>
    <pc:chgData name="Suzanne Verheijden | Buro Strakz" userId="30c91331-80fd-4795-b9c3-8b5b614d1179" providerId="ADAL" clId="{6822FA37-18DD-4620-8A2A-D8BDC65B658B}"/>
    <pc:docChg chg="undo custSel addSld delSld modSld sldOrd delMainMaster modSection">
      <pc:chgData name="Suzanne Verheijden | Buro Strakz" userId="30c91331-80fd-4795-b9c3-8b5b614d1179" providerId="ADAL" clId="{6822FA37-18DD-4620-8A2A-D8BDC65B658B}" dt="2022-07-19T12:25:28.295" v="2948"/>
      <pc:docMkLst>
        <pc:docMk/>
      </pc:docMkLst>
      <pc:sldChg chg="addSp delSp modSp mod setBg">
        <pc:chgData name="Suzanne Verheijden | Buro Strakz" userId="30c91331-80fd-4795-b9c3-8b5b614d1179" providerId="ADAL" clId="{6822FA37-18DD-4620-8A2A-D8BDC65B658B}" dt="2022-07-19T12:20:38.586" v="2916" actId="1076"/>
        <pc:sldMkLst>
          <pc:docMk/>
          <pc:sldMk cId="1000891598" sldId="256"/>
        </pc:sldMkLst>
        <pc:spChg chg="add del">
          <ac:chgData name="Suzanne Verheijden | Buro Strakz" userId="30c91331-80fd-4795-b9c3-8b5b614d1179" providerId="ADAL" clId="{6822FA37-18DD-4620-8A2A-D8BDC65B658B}" dt="2022-07-19T10:42:15.107" v="770" actId="478"/>
          <ac:spMkLst>
            <pc:docMk/>
            <pc:sldMk cId="1000891598" sldId="256"/>
            <ac:spMk id="14" creationId="{884F226B-AA90-1846-A000-56B3F4F8E949}"/>
          </ac:spMkLst>
        </pc:spChg>
        <pc:spChg chg="mod">
          <ac:chgData name="Suzanne Verheijden | Buro Strakz" userId="30c91331-80fd-4795-b9c3-8b5b614d1179" providerId="ADAL" clId="{6822FA37-18DD-4620-8A2A-D8BDC65B658B}" dt="2022-07-19T12:20:38.586" v="2916" actId="1076"/>
          <ac:spMkLst>
            <pc:docMk/>
            <pc:sldMk cId="1000891598" sldId="256"/>
            <ac:spMk id="180" creationId="{17B1BBAE-4C68-B047-8A4E-99AA331246AD}"/>
          </ac:spMkLst>
        </pc:spChg>
        <pc:grpChg chg="del">
          <ac:chgData name="Suzanne Verheijden | Buro Strakz" userId="30c91331-80fd-4795-b9c3-8b5b614d1179" providerId="ADAL" clId="{6822FA37-18DD-4620-8A2A-D8BDC65B658B}" dt="2022-07-19T10:41:00.876" v="717" actId="478"/>
          <ac:grpSpMkLst>
            <pc:docMk/>
            <pc:sldMk cId="1000891598" sldId="256"/>
            <ac:grpSpMk id="17" creationId="{BA77AF08-3F29-E348-88CA-A80D56C13DA4}"/>
          </ac:grpSpMkLst>
        </pc:grpChg>
        <pc:picChg chg="del">
          <ac:chgData name="Suzanne Verheijden | Buro Strakz" userId="30c91331-80fd-4795-b9c3-8b5b614d1179" providerId="ADAL" clId="{6822FA37-18DD-4620-8A2A-D8BDC65B658B}" dt="2022-07-19T10:40:30.524" v="684" actId="478"/>
          <ac:picMkLst>
            <pc:docMk/>
            <pc:sldMk cId="1000891598" sldId="256"/>
            <ac:picMk id="15" creationId="{F9B6CC8B-96D8-1444-9209-CF5274216A6D}"/>
          </ac:picMkLst>
        </pc:picChg>
        <pc:picChg chg="add mod">
          <ac:chgData name="Suzanne Verheijden | Buro Strakz" userId="30c91331-80fd-4795-b9c3-8b5b614d1179" providerId="ADAL" clId="{6822FA37-18DD-4620-8A2A-D8BDC65B658B}" dt="2022-07-19T10:42:08.521" v="768" actId="1076"/>
          <ac:picMkLst>
            <pc:docMk/>
            <pc:sldMk cId="1000891598" sldId="256"/>
            <ac:picMk id="19" creationId="{2188017C-82BC-249D-2D2C-ABA9DBCD36E2}"/>
          </ac:picMkLst>
        </pc:picChg>
        <pc:picChg chg="del">
          <ac:chgData name="Suzanne Verheijden | Buro Strakz" userId="30c91331-80fd-4795-b9c3-8b5b614d1179" providerId="ADAL" clId="{6822FA37-18DD-4620-8A2A-D8BDC65B658B}" dt="2022-07-19T10:42:01.422" v="763" actId="478"/>
          <ac:picMkLst>
            <pc:docMk/>
            <pc:sldMk cId="1000891598" sldId="256"/>
            <ac:picMk id="23" creationId="{9EA76887-6D8C-D145-9FE9-CB97E7E7A796}"/>
          </ac:picMkLst>
        </pc:picChg>
        <pc:picChg chg="del">
          <ac:chgData name="Suzanne Verheijden | Buro Strakz" userId="30c91331-80fd-4795-b9c3-8b5b614d1179" providerId="ADAL" clId="{6822FA37-18DD-4620-8A2A-D8BDC65B658B}" dt="2022-07-19T10:41:58.867" v="760" actId="478"/>
          <ac:picMkLst>
            <pc:docMk/>
            <pc:sldMk cId="1000891598" sldId="256"/>
            <ac:picMk id="24" creationId="{D8CB8DD8-BF93-3142-BE13-3D5CF02FF6C7}"/>
          </ac:picMkLst>
        </pc:picChg>
        <pc:picChg chg="del">
          <ac:chgData name="Suzanne Verheijden | Buro Strakz" userId="30c91331-80fd-4795-b9c3-8b5b614d1179" providerId="ADAL" clId="{6822FA37-18DD-4620-8A2A-D8BDC65B658B}" dt="2022-07-19T10:41:59.782" v="761" actId="478"/>
          <ac:picMkLst>
            <pc:docMk/>
            <pc:sldMk cId="1000891598" sldId="256"/>
            <ac:picMk id="28" creationId="{8FC460C1-6C77-7F44-A1D6-440F1D2FC83D}"/>
          </ac:picMkLst>
        </pc:picChg>
        <pc:picChg chg="del">
          <ac:chgData name="Suzanne Verheijden | Buro Strakz" userId="30c91331-80fd-4795-b9c3-8b5b614d1179" providerId="ADAL" clId="{6822FA37-18DD-4620-8A2A-D8BDC65B658B}" dt="2022-07-19T10:42:00.625" v="762" actId="478"/>
          <ac:picMkLst>
            <pc:docMk/>
            <pc:sldMk cId="1000891598" sldId="256"/>
            <ac:picMk id="29" creationId="{F3BEBC4F-44AA-414D-9B45-3AF5C6F12C0B}"/>
          </ac:picMkLst>
        </pc:picChg>
        <pc:picChg chg="del">
          <ac:chgData name="Suzanne Verheijden | Buro Strakz" userId="30c91331-80fd-4795-b9c3-8b5b614d1179" providerId="ADAL" clId="{6822FA37-18DD-4620-8A2A-D8BDC65B658B}" dt="2022-07-19T10:42:02.098" v="764" actId="478"/>
          <ac:picMkLst>
            <pc:docMk/>
            <pc:sldMk cId="1000891598" sldId="256"/>
            <ac:picMk id="32" creationId="{072E43CB-08C1-8A41-9270-9A9BE05A762C}"/>
          </ac:picMkLst>
        </pc:picChg>
        <pc:picChg chg="mod">
          <ac:chgData name="Suzanne Verheijden | Buro Strakz" userId="30c91331-80fd-4795-b9c3-8b5b614d1179" providerId="ADAL" clId="{6822FA37-18DD-4620-8A2A-D8BDC65B658B}" dt="2022-07-19T10:40:45.015" v="687" actId="1076"/>
          <ac:picMkLst>
            <pc:docMk/>
            <pc:sldMk cId="1000891598" sldId="256"/>
            <ac:picMk id="183" creationId="{94480A34-BE3D-EF47-B350-84EE616B1787}"/>
          </ac:picMkLst>
        </pc:picChg>
      </pc:sldChg>
      <pc:sldChg chg="delSp del mod delAnim">
        <pc:chgData name="Suzanne Verheijden | Buro Strakz" userId="30c91331-80fd-4795-b9c3-8b5b614d1179" providerId="ADAL" clId="{6822FA37-18DD-4620-8A2A-D8BDC65B658B}" dt="2022-07-19T10:39:45.259" v="660" actId="47"/>
        <pc:sldMkLst>
          <pc:docMk/>
          <pc:sldMk cId="2937676556" sldId="258"/>
        </pc:sldMkLst>
        <pc:picChg chg="del">
          <ac:chgData name="Suzanne Verheijden | Buro Strakz" userId="30c91331-80fd-4795-b9c3-8b5b614d1179" providerId="ADAL" clId="{6822FA37-18DD-4620-8A2A-D8BDC65B658B}" dt="2022-07-19T10:22:14.511" v="3" actId="478"/>
          <ac:picMkLst>
            <pc:docMk/>
            <pc:sldMk cId="2937676556" sldId="258"/>
            <ac:picMk id="8" creationId="{86FCD01B-189D-3640-9567-75FCB50DBDC3}"/>
          </ac:picMkLst>
        </pc:picChg>
      </pc:sldChg>
      <pc:sldChg chg="del">
        <pc:chgData name="Suzanne Verheijden | Buro Strakz" userId="30c91331-80fd-4795-b9c3-8b5b614d1179" providerId="ADAL" clId="{6822FA37-18DD-4620-8A2A-D8BDC65B658B}" dt="2022-07-19T10:22:04.762" v="2" actId="47"/>
        <pc:sldMkLst>
          <pc:docMk/>
          <pc:sldMk cId="235653205" sldId="267"/>
        </pc:sldMkLst>
      </pc:sldChg>
      <pc:sldChg chg="del">
        <pc:chgData name="Suzanne Verheijden | Buro Strakz" userId="30c91331-80fd-4795-b9c3-8b5b614d1179" providerId="ADAL" clId="{6822FA37-18DD-4620-8A2A-D8BDC65B658B}" dt="2022-07-19T10:22:17.617" v="4" actId="47"/>
        <pc:sldMkLst>
          <pc:docMk/>
          <pc:sldMk cId="3222491522" sldId="268"/>
        </pc:sldMkLst>
      </pc:sldChg>
      <pc:sldChg chg="del">
        <pc:chgData name="Suzanne Verheijden | Buro Strakz" userId="30c91331-80fd-4795-b9c3-8b5b614d1179" providerId="ADAL" clId="{6822FA37-18DD-4620-8A2A-D8BDC65B658B}" dt="2022-07-19T10:22:22.305" v="5" actId="47"/>
        <pc:sldMkLst>
          <pc:docMk/>
          <pc:sldMk cId="2418234411" sldId="269"/>
        </pc:sldMkLst>
      </pc:sldChg>
      <pc:sldChg chg="del">
        <pc:chgData name="Suzanne Verheijden | Buro Strakz" userId="30c91331-80fd-4795-b9c3-8b5b614d1179" providerId="ADAL" clId="{6822FA37-18DD-4620-8A2A-D8BDC65B658B}" dt="2022-07-19T10:22:25.329" v="7" actId="47"/>
        <pc:sldMkLst>
          <pc:docMk/>
          <pc:sldMk cId="3827093576" sldId="270"/>
        </pc:sldMkLst>
      </pc:sldChg>
      <pc:sldChg chg="del">
        <pc:chgData name="Suzanne Verheijden | Buro Strakz" userId="30c91331-80fd-4795-b9c3-8b5b614d1179" providerId="ADAL" clId="{6822FA37-18DD-4620-8A2A-D8BDC65B658B}" dt="2022-07-19T10:22:26.332" v="8" actId="47"/>
        <pc:sldMkLst>
          <pc:docMk/>
          <pc:sldMk cId="3147495391" sldId="274"/>
        </pc:sldMkLst>
      </pc:sldChg>
      <pc:sldChg chg="del">
        <pc:chgData name="Suzanne Verheijden | Buro Strakz" userId="30c91331-80fd-4795-b9c3-8b5b614d1179" providerId="ADAL" clId="{6822FA37-18DD-4620-8A2A-D8BDC65B658B}" dt="2022-07-19T10:22:24.432" v="6" actId="47"/>
        <pc:sldMkLst>
          <pc:docMk/>
          <pc:sldMk cId="1743003517" sldId="275"/>
        </pc:sldMkLst>
      </pc:sldChg>
      <pc:sldChg chg="del">
        <pc:chgData name="Suzanne Verheijden | Buro Strakz" userId="30c91331-80fd-4795-b9c3-8b5b614d1179" providerId="ADAL" clId="{6822FA37-18DD-4620-8A2A-D8BDC65B658B}" dt="2022-07-19T10:22:31.378" v="12" actId="47"/>
        <pc:sldMkLst>
          <pc:docMk/>
          <pc:sldMk cId="1147060666" sldId="278"/>
        </pc:sldMkLst>
      </pc:sldChg>
      <pc:sldChg chg="del">
        <pc:chgData name="Suzanne Verheijden | Buro Strakz" userId="30c91331-80fd-4795-b9c3-8b5b614d1179" providerId="ADAL" clId="{6822FA37-18DD-4620-8A2A-D8BDC65B658B}" dt="2022-07-19T10:22:28.592" v="9" actId="47"/>
        <pc:sldMkLst>
          <pc:docMk/>
          <pc:sldMk cId="4278342956" sldId="279"/>
        </pc:sldMkLst>
      </pc:sldChg>
      <pc:sldChg chg="del">
        <pc:chgData name="Suzanne Verheijden | Buro Strakz" userId="30c91331-80fd-4795-b9c3-8b5b614d1179" providerId="ADAL" clId="{6822FA37-18DD-4620-8A2A-D8BDC65B658B}" dt="2022-07-19T10:22:33.999" v="13" actId="47"/>
        <pc:sldMkLst>
          <pc:docMk/>
          <pc:sldMk cId="374193355" sldId="281"/>
        </pc:sldMkLst>
      </pc:sldChg>
      <pc:sldChg chg="del">
        <pc:chgData name="Suzanne Verheijden | Buro Strakz" userId="30c91331-80fd-4795-b9c3-8b5b614d1179" providerId="ADAL" clId="{6822FA37-18DD-4620-8A2A-D8BDC65B658B}" dt="2022-07-19T10:22:44.091" v="17" actId="47"/>
        <pc:sldMkLst>
          <pc:docMk/>
          <pc:sldMk cId="852192670" sldId="285"/>
        </pc:sldMkLst>
      </pc:sldChg>
      <pc:sldChg chg="del">
        <pc:chgData name="Suzanne Verheijden | Buro Strakz" userId="30c91331-80fd-4795-b9c3-8b5b614d1179" providerId="ADAL" clId="{6822FA37-18DD-4620-8A2A-D8BDC65B658B}" dt="2022-07-19T10:22:35.390" v="14" actId="47"/>
        <pc:sldMkLst>
          <pc:docMk/>
          <pc:sldMk cId="2800890136" sldId="286"/>
        </pc:sldMkLst>
      </pc:sldChg>
      <pc:sldChg chg="del">
        <pc:chgData name="Suzanne Verheijden | Buro Strakz" userId="30c91331-80fd-4795-b9c3-8b5b614d1179" providerId="ADAL" clId="{6822FA37-18DD-4620-8A2A-D8BDC65B658B}" dt="2022-07-19T10:22:46.100" v="19" actId="47"/>
        <pc:sldMkLst>
          <pc:docMk/>
          <pc:sldMk cId="3284646215" sldId="287"/>
        </pc:sldMkLst>
      </pc:sldChg>
      <pc:sldChg chg="del">
        <pc:chgData name="Suzanne Verheijden | Buro Strakz" userId="30c91331-80fd-4795-b9c3-8b5b614d1179" providerId="ADAL" clId="{6822FA37-18DD-4620-8A2A-D8BDC65B658B}" dt="2022-07-19T10:22:51.394" v="20" actId="47"/>
        <pc:sldMkLst>
          <pc:docMk/>
          <pc:sldMk cId="3770854568" sldId="288"/>
        </pc:sldMkLst>
      </pc:sldChg>
      <pc:sldChg chg="del">
        <pc:chgData name="Suzanne Verheijden | Buro Strakz" userId="30c91331-80fd-4795-b9c3-8b5b614d1179" providerId="ADAL" clId="{6822FA37-18DD-4620-8A2A-D8BDC65B658B}" dt="2022-07-19T10:22:52.274" v="21" actId="47"/>
        <pc:sldMkLst>
          <pc:docMk/>
          <pc:sldMk cId="2064254688" sldId="292"/>
        </pc:sldMkLst>
      </pc:sldChg>
      <pc:sldChg chg="addSp delSp modSp mod delAnim modAnim">
        <pc:chgData name="Suzanne Verheijden | Buro Strakz" userId="30c91331-80fd-4795-b9c3-8b5b614d1179" providerId="ADAL" clId="{6822FA37-18DD-4620-8A2A-D8BDC65B658B}" dt="2022-07-19T12:24:50.875" v="2941"/>
        <pc:sldMkLst>
          <pc:docMk/>
          <pc:sldMk cId="2882010138" sldId="405"/>
        </pc:sldMkLst>
        <pc:spChg chg="add del mod">
          <ac:chgData name="Suzanne Verheijden | Buro Strakz" userId="30c91331-80fd-4795-b9c3-8b5b614d1179" providerId="ADAL" clId="{6822FA37-18DD-4620-8A2A-D8BDC65B658B}" dt="2022-07-19T12:08:13.794" v="2530"/>
          <ac:spMkLst>
            <pc:docMk/>
            <pc:sldMk cId="2882010138" sldId="405"/>
            <ac:spMk id="3" creationId="{7ADA0275-C76F-A5E9-8967-CF703A6E53C3}"/>
          </ac:spMkLst>
        </pc:spChg>
        <pc:spChg chg="add 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9" creationId="{6C7BD724-FF43-89CB-4F38-2E6D450C7645}"/>
          </ac:spMkLst>
        </pc:spChg>
        <pc:spChg chg="add 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10" creationId="{639D9806-5B7B-E4DF-0861-BC88C6BA4180}"/>
          </ac:spMkLst>
        </pc:spChg>
        <pc:spChg chg="add 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12" creationId="{5E711767-923D-575D-F438-A744A407E2A2}"/>
          </ac:spMkLst>
        </pc:spChg>
        <pc:spChg chg="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15" creationId="{4F6DAE06-F300-AF9B-EE83-5590E2020358}"/>
          </ac:spMkLst>
        </pc:spChg>
        <pc:spChg chg="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16" creationId="{1A22E006-68F6-A70D-EE75-D01AB6C37284}"/>
          </ac:spMkLst>
        </pc:spChg>
        <pc:spChg chg="add 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17" creationId="{2FD8C5D9-03BB-F4D3-EDD1-3797CE52C5C8}"/>
          </ac:spMkLst>
        </pc:spChg>
        <pc:spChg chg="add mod">
          <ac:chgData name="Suzanne Verheijden | Buro Strakz" userId="30c91331-80fd-4795-b9c3-8b5b614d1179" providerId="ADAL" clId="{6822FA37-18DD-4620-8A2A-D8BDC65B658B}" dt="2022-07-19T12:00:47.406" v="2382"/>
          <ac:spMkLst>
            <pc:docMk/>
            <pc:sldMk cId="2882010138" sldId="405"/>
            <ac:spMk id="18" creationId="{7BBDDF19-8982-6EEE-378D-07CAC3E1901B}"/>
          </ac:spMkLst>
        </pc:spChg>
        <pc:spChg chg="add del mod">
          <ac:chgData name="Suzanne Verheijden | Buro Strakz" userId="30c91331-80fd-4795-b9c3-8b5b614d1179" providerId="ADAL" clId="{6822FA37-18DD-4620-8A2A-D8BDC65B658B}" dt="2022-07-19T12:01:13.450" v="2387" actId="478"/>
          <ac:spMkLst>
            <pc:docMk/>
            <pc:sldMk cId="2882010138" sldId="405"/>
            <ac:spMk id="22" creationId="{53452613-FBED-9310-3E68-5FBF8967080C}"/>
          </ac:spMkLst>
        </pc:spChg>
        <pc:spChg chg="mod">
          <ac:chgData name="Suzanne Verheijden | Buro Strakz" userId="30c91331-80fd-4795-b9c3-8b5b614d1179" providerId="ADAL" clId="{6822FA37-18DD-4620-8A2A-D8BDC65B658B}" dt="2022-07-19T12:01:25.865" v="2388"/>
          <ac:spMkLst>
            <pc:docMk/>
            <pc:sldMk cId="2882010138" sldId="405"/>
            <ac:spMk id="24" creationId="{E2AD76B8-3CE7-B3D0-44C6-522E99670127}"/>
          </ac:spMkLst>
        </pc:spChg>
        <pc:spChg chg="mod">
          <ac:chgData name="Suzanne Verheijden | Buro Strakz" userId="30c91331-80fd-4795-b9c3-8b5b614d1179" providerId="ADAL" clId="{6822FA37-18DD-4620-8A2A-D8BDC65B658B}" dt="2022-07-19T12:01:45.291" v="2418" actId="20577"/>
          <ac:spMkLst>
            <pc:docMk/>
            <pc:sldMk cId="2882010138" sldId="405"/>
            <ac:spMk id="25" creationId="{FE3693AB-556E-DD6A-6A30-E9A3DD1B8942}"/>
          </ac:spMkLst>
        </pc:spChg>
        <pc:grpChg chg="del">
          <ac:chgData name="Suzanne Verheijden | Buro Strakz" userId="30c91331-80fd-4795-b9c3-8b5b614d1179" providerId="ADAL" clId="{6822FA37-18DD-4620-8A2A-D8BDC65B658B}" dt="2022-07-19T12:01:10.358" v="2386" actId="478"/>
          <ac:grpSpMkLst>
            <pc:docMk/>
            <pc:sldMk cId="2882010138" sldId="405"/>
            <ac:grpSpMk id="6" creationId="{6E2EC602-D1D5-43E8-9034-4828DB15C6E3}"/>
          </ac:grpSpMkLst>
        </pc:grpChg>
        <pc:grpChg chg="add del mod">
          <ac:chgData name="Suzanne Verheijden | Buro Strakz" userId="30c91331-80fd-4795-b9c3-8b5b614d1179" providerId="ADAL" clId="{6822FA37-18DD-4620-8A2A-D8BDC65B658B}" dt="2022-07-19T12:01:07.683" v="2385" actId="478"/>
          <ac:grpSpMkLst>
            <pc:docMk/>
            <pc:sldMk cId="2882010138" sldId="405"/>
            <ac:grpSpMk id="14" creationId="{FF002C06-6375-83D5-1228-80BAF409BCD6}"/>
          </ac:grpSpMkLst>
        </pc:grpChg>
        <pc:grpChg chg="add mod">
          <ac:chgData name="Suzanne Verheijden | Buro Strakz" userId="30c91331-80fd-4795-b9c3-8b5b614d1179" providerId="ADAL" clId="{6822FA37-18DD-4620-8A2A-D8BDC65B658B}" dt="2022-07-19T12:01:48.198" v="2419" actId="14100"/>
          <ac:grpSpMkLst>
            <pc:docMk/>
            <pc:sldMk cId="2882010138" sldId="405"/>
            <ac:grpSpMk id="23" creationId="{3423016D-DCFA-B8BE-BA2B-5EA8987E23F8}"/>
          </ac:grpSpMkLst>
        </pc:grpChg>
        <pc:picChg chg="del">
          <ac:chgData name="Suzanne Verheijden | Buro Strakz" userId="30c91331-80fd-4795-b9c3-8b5b614d1179" providerId="ADAL" clId="{6822FA37-18DD-4620-8A2A-D8BDC65B658B}" dt="2022-07-19T12:01:29.568" v="2391" actId="478"/>
          <ac:picMkLst>
            <pc:docMk/>
            <pc:sldMk cId="2882010138" sldId="405"/>
            <ac:picMk id="4" creationId="{94A28670-2F50-48C7-AD35-B0351DC4AD49}"/>
          </ac:picMkLst>
        </pc:picChg>
        <pc:picChg chg="del">
          <ac:chgData name="Suzanne Verheijden | Buro Strakz" userId="30c91331-80fd-4795-b9c3-8b5b614d1179" providerId="ADAL" clId="{6822FA37-18DD-4620-8A2A-D8BDC65B658B}" dt="2022-07-19T12:00:53.527" v="2383" actId="478"/>
          <ac:picMkLst>
            <pc:docMk/>
            <pc:sldMk cId="2882010138" sldId="405"/>
            <ac:picMk id="5" creationId="{C22933D2-1E8E-4C80-A61B-AE88C0BCDA2B}"/>
          </ac:picMkLst>
        </pc:picChg>
        <pc:picChg chg="add mod">
          <ac:chgData name="Suzanne Verheijden | Buro Strakz" userId="30c91331-80fd-4795-b9c3-8b5b614d1179" providerId="ADAL" clId="{6822FA37-18DD-4620-8A2A-D8BDC65B658B}" dt="2022-07-19T12:00:47.406" v="2382"/>
          <ac:picMkLst>
            <pc:docMk/>
            <pc:sldMk cId="2882010138" sldId="405"/>
            <ac:picMk id="11" creationId="{24FA4C1D-D2FF-9E0B-E8BF-184266AFB855}"/>
          </ac:picMkLst>
        </pc:picChg>
        <pc:picChg chg="add mod">
          <ac:chgData name="Suzanne Verheijden | Buro Strakz" userId="30c91331-80fd-4795-b9c3-8b5b614d1179" providerId="ADAL" clId="{6822FA37-18DD-4620-8A2A-D8BDC65B658B}" dt="2022-07-19T12:00:47.406" v="2382"/>
          <ac:picMkLst>
            <pc:docMk/>
            <pc:sldMk cId="2882010138" sldId="405"/>
            <ac:picMk id="13" creationId="{22FEC884-F30D-887A-9F0B-3FA899D76A87}"/>
          </ac:picMkLst>
        </pc:picChg>
        <pc:picChg chg="add del mod">
          <ac:chgData name="Suzanne Verheijden | Buro Strakz" userId="30c91331-80fd-4795-b9c3-8b5b614d1179" providerId="ADAL" clId="{6822FA37-18DD-4620-8A2A-D8BDC65B658B}" dt="2022-07-19T12:01:07.683" v="2385" actId="478"/>
          <ac:picMkLst>
            <pc:docMk/>
            <pc:sldMk cId="2882010138" sldId="405"/>
            <ac:picMk id="19" creationId="{85102DEF-DF42-A34D-B729-08417C6EA9F0}"/>
          </ac:picMkLst>
        </pc:picChg>
        <pc:picChg chg="add mod">
          <ac:chgData name="Suzanne Verheijden | Buro Strakz" userId="30c91331-80fd-4795-b9c3-8b5b614d1179" providerId="ADAL" clId="{6822FA37-18DD-4620-8A2A-D8BDC65B658B}" dt="2022-07-19T12:00:47.406" v="2382"/>
          <ac:picMkLst>
            <pc:docMk/>
            <pc:sldMk cId="2882010138" sldId="405"/>
            <ac:picMk id="20" creationId="{EAB72D61-047E-72A2-7632-E57B64E850E7}"/>
          </ac:picMkLst>
        </pc:picChg>
        <pc:picChg chg="add del mod">
          <ac:chgData name="Suzanne Verheijden | Buro Strakz" userId="30c91331-80fd-4795-b9c3-8b5b614d1179" providerId="ADAL" clId="{6822FA37-18DD-4620-8A2A-D8BDC65B658B}" dt="2022-07-19T12:00:56.349" v="2384" actId="478"/>
          <ac:picMkLst>
            <pc:docMk/>
            <pc:sldMk cId="2882010138" sldId="405"/>
            <ac:picMk id="21" creationId="{010C9B4D-76C0-7727-1C1B-4C3518AC236F}"/>
          </ac:picMkLst>
        </pc:picChg>
        <pc:picChg chg="add mod">
          <ac:chgData name="Suzanne Verheijden | Buro Strakz" userId="30c91331-80fd-4795-b9c3-8b5b614d1179" providerId="ADAL" clId="{6822FA37-18DD-4620-8A2A-D8BDC65B658B}" dt="2022-07-19T12:02:00.810" v="2420"/>
          <ac:picMkLst>
            <pc:docMk/>
            <pc:sldMk cId="2882010138" sldId="405"/>
            <ac:picMk id="26" creationId="{B5E5DB06-1D5D-8FF1-922B-442DF1F7EF3B}"/>
          </ac:picMkLst>
        </pc:picChg>
        <pc:picChg chg="add mod">
          <ac:chgData name="Suzanne Verheijden | Buro Strakz" userId="30c91331-80fd-4795-b9c3-8b5b614d1179" providerId="ADAL" clId="{6822FA37-18DD-4620-8A2A-D8BDC65B658B}" dt="2022-07-19T12:08:13.794" v="2530"/>
          <ac:picMkLst>
            <pc:docMk/>
            <pc:sldMk cId="2882010138" sldId="405"/>
            <ac:picMk id="27" creationId="{DEBA7D7F-8F20-0D83-0FD4-BB1BCDAE151B}"/>
          </ac:picMkLst>
        </pc:picChg>
      </pc:sldChg>
      <pc:sldChg chg="del">
        <pc:chgData name="Suzanne Verheijden | Buro Strakz" userId="30c91331-80fd-4795-b9c3-8b5b614d1179" providerId="ADAL" clId="{6822FA37-18DD-4620-8A2A-D8BDC65B658B}" dt="2022-07-19T10:22:55.645" v="24" actId="47"/>
        <pc:sldMkLst>
          <pc:docMk/>
          <pc:sldMk cId="3323206425" sldId="468"/>
        </pc:sldMkLst>
      </pc:sldChg>
      <pc:sldChg chg="del">
        <pc:chgData name="Suzanne Verheijden | Buro Strakz" userId="30c91331-80fd-4795-b9c3-8b5b614d1179" providerId="ADAL" clId="{6822FA37-18DD-4620-8A2A-D8BDC65B658B}" dt="2022-07-19T10:23:06.240" v="35" actId="47"/>
        <pc:sldMkLst>
          <pc:docMk/>
          <pc:sldMk cId="941709760" sldId="472"/>
        </pc:sldMkLst>
      </pc:sldChg>
      <pc:sldChg chg="del">
        <pc:chgData name="Suzanne Verheijden | Buro Strakz" userId="30c91331-80fd-4795-b9c3-8b5b614d1179" providerId="ADAL" clId="{6822FA37-18DD-4620-8A2A-D8BDC65B658B}" dt="2022-07-19T10:22:30.546" v="11" actId="47"/>
        <pc:sldMkLst>
          <pc:docMk/>
          <pc:sldMk cId="3029120629" sldId="478"/>
        </pc:sldMkLst>
      </pc:sldChg>
      <pc:sldChg chg="del">
        <pc:chgData name="Suzanne Verheijden | Buro Strakz" userId="30c91331-80fd-4795-b9c3-8b5b614d1179" providerId="ADAL" clId="{6822FA37-18DD-4620-8A2A-D8BDC65B658B}" dt="2022-07-19T10:22:03.542" v="1" actId="47"/>
        <pc:sldMkLst>
          <pc:docMk/>
          <pc:sldMk cId="996454226" sldId="486"/>
        </pc:sldMkLst>
      </pc:sldChg>
      <pc:sldChg chg="delSp modSp del mod delAnim">
        <pc:chgData name="Suzanne Verheijden | Buro Strakz" userId="30c91331-80fd-4795-b9c3-8b5b614d1179" providerId="ADAL" clId="{6822FA37-18DD-4620-8A2A-D8BDC65B658B}" dt="2022-07-19T10:40:00.078" v="662" actId="47"/>
        <pc:sldMkLst>
          <pc:docMk/>
          <pc:sldMk cId="2126315542" sldId="491"/>
        </pc:sldMkLst>
        <pc:spChg chg="del">
          <ac:chgData name="Suzanne Verheijden | Buro Strakz" userId="30c91331-80fd-4795-b9c3-8b5b614d1179" providerId="ADAL" clId="{6822FA37-18DD-4620-8A2A-D8BDC65B658B}" dt="2022-07-19T10:23:51.459" v="63" actId="478"/>
          <ac:spMkLst>
            <pc:docMk/>
            <pc:sldMk cId="2126315542" sldId="491"/>
            <ac:spMk id="8" creationId="{B67E3AEB-737A-8449-89BA-E114C88625FA}"/>
          </ac:spMkLst>
        </pc:spChg>
        <pc:spChg chg="mod">
          <ac:chgData name="Suzanne Verheijden | Buro Strakz" userId="30c91331-80fd-4795-b9c3-8b5b614d1179" providerId="ADAL" clId="{6822FA37-18DD-4620-8A2A-D8BDC65B658B}" dt="2022-07-19T10:23:48.032" v="62" actId="20577"/>
          <ac:spMkLst>
            <pc:docMk/>
            <pc:sldMk cId="2126315542" sldId="491"/>
            <ac:spMk id="19" creationId="{CCAB0CEC-6931-FB46-B4FB-A68CDB1575DB}"/>
          </ac:spMkLst>
        </pc:spChg>
        <pc:grpChg chg="del">
          <ac:chgData name="Suzanne Verheijden | Buro Strakz" userId="30c91331-80fd-4795-b9c3-8b5b614d1179" providerId="ADAL" clId="{6822FA37-18DD-4620-8A2A-D8BDC65B658B}" dt="2022-07-19T10:23:52.035" v="64" actId="478"/>
          <ac:grpSpMkLst>
            <pc:docMk/>
            <pc:sldMk cId="2126315542" sldId="491"/>
            <ac:grpSpMk id="13" creationId="{4A441D19-5A8C-5D44-AEDE-484D737EFD8E}"/>
          </ac:grpSpMkLst>
        </pc:grpChg>
        <pc:picChg chg="mod">
          <ac:chgData name="Suzanne Verheijden | Buro Strakz" userId="30c91331-80fd-4795-b9c3-8b5b614d1179" providerId="ADAL" clId="{6822FA37-18DD-4620-8A2A-D8BDC65B658B}" dt="2022-07-19T10:23:58.842" v="66" actId="14100"/>
          <ac:picMkLst>
            <pc:docMk/>
            <pc:sldMk cId="2126315542" sldId="491"/>
            <ac:picMk id="20" creationId="{074EE9E4-8808-F540-8D4A-0A57BA16A065}"/>
          </ac:picMkLst>
        </pc:picChg>
      </pc:sldChg>
      <pc:sldChg chg="del">
        <pc:chgData name="Suzanne Verheijden | Buro Strakz" userId="30c91331-80fd-4795-b9c3-8b5b614d1179" providerId="ADAL" clId="{6822FA37-18DD-4620-8A2A-D8BDC65B658B}" dt="2022-07-19T10:22:29.657" v="10" actId="47"/>
        <pc:sldMkLst>
          <pc:docMk/>
          <pc:sldMk cId="1428184286" sldId="494"/>
        </pc:sldMkLst>
      </pc:sldChg>
      <pc:sldChg chg="del">
        <pc:chgData name="Suzanne Verheijden | Buro Strakz" userId="30c91331-80fd-4795-b9c3-8b5b614d1179" providerId="ADAL" clId="{6822FA37-18DD-4620-8A2A-D8BDC65B658B}" dt="2022-07-19T10:22:54.743" v="23" actId="47"/>
        <pc:sldMkLst>
          <pc:docMk/>
          <pc:sldMk cId="994362886" sldId="497"/>
        </pc:sldMkLst>
      </pc:sldChg>
      <pc:sldChg chg="del">
        <pc:chgData name="Suzanne Verheijden | Buro Strakz" userId="30c91331-80fd-4795-b9c3-8b5b614d1179" providerId="ADAL" clId="{6822FA37-18DD-4620-8A2A-D8BDC65B658B}" dt="2022-07-19T10:23:01.360" v="29" actId="47"/>
        <pc:sldMkLst>
          <pc:docMk/>
          <pc:sldMk cId="571028725" sldId="522"/>
        </pc:sldMkLst>
      </pc:sldChg>
      <pc:sldChg chg="del">
        <pc:chgData name="Suzanne Verheijden | Buro Strakz" userId="30c91331-80fd-4795-b9c3-8b5b614d1179" providerId="ADAL" clId="{6822FA37-18DD-4620-8A2A-D8BDC65B658B}" dt="2022-07-19T10:22:59.704" v="27" actId="47"/>
        <pc:sldMkLst>
          <pc:docMk/>
          <pc:sldMk cId="1735101264" sldId="872"/>
        </pc:sldMkLst>
      </pc:sldChg>
      <pc:sldChg chg="del">
        <pc:chgData name="Suzanne Verheijden | Buro Strakz" userId="30c91331-80fd-4795-b9c3-8b5b614d1179" providerId="ADAL" clId="{6822FA37-18DD-4620-8A2A-D8BDC65B658B}" dt="2022-07-19T10:22:57.561" v="26" actId="47"/>
        <pc:sldMkLst>
          <pc:docMk/>
          <pc:sldMk cId="2790981108" sldId="874"/>
        </pc:sldMkLst>
      </pc:sldChg>
      <pc:sldChg chg="del">
        <pc:chgData name="Suzanne Verheijden | Buro Strakz" userId="30c91331-80fd-4795-b9c3-8b5b614d1179" providerId="ADAL" clId="{6822FA37-18DD-4620-8A2A-D8BDC65B658B}" dt="2022-07-19T10:23:00.506" v="28" actId="47"/>
        <pc:sldMkLst>
          <pc:docMk/>
          <pc:sldMk cId="3987011590" sldId="878"/>
        </pc:sldMkLst>
      </pc:sldChg>
      <pc:sldChg chg="del">
        <pc:chgData name="Suzanne Verheijden | Buro Strakz" userId="30c91331-80fd-4795-b9c3-8b5b614d1179" providerId="ADAL" clId="{6822FA37-18DD-4620-8A2A-D8BDC65B658B}" dt="2022-07-19T10:22:53.945" v="22" actId="47"/>
        <pc:sldMkLst>
          <pc:docMk/>
          <pc:sldMk cId="2147623029" sldId="882"/>
        </pc:sldMkLst>
      </pc:sldChg>
      <pc:sldChg chg="del">
        <pc:chgData name="Suzanne Verheijden | Buro Strakz" userId="30c91331-80fd-4795-b9c3-8b5b614d1179" providerId="ADAL" clId="{6822FA37-18DD-4620-8A2A-D8BDC65B658B}" dt="2022-07-19T10:23:03.205" v="31" actId="47"/>
        <pc:sldMkLst>
          <pc:docMk/>
          <pc:sldMk cId="4220485984" sldId="899"/>
        </pc:sldMkLst>
      </pc:sldChg>
      <pc:sldChg chg="del">
        <pc:chgData name="Suzanne Verheijden | Buro Strakz" userId="30c91331-80fd-4795-b9c3-8b5b614d1179" providerId="ADAL" clId="{6822FA37-18DD-4620-8A2A-D8BDC65B658B}" dt="2022-07-19T10:23:03.808" v="32" actId="47"/>
        <pc:sldMkLst>
          <pc:docMk/>
          <pc:sldMk cId="3443760534" sldId="900"/>
        </pc:sldMkLst>
      </pc:sldChg>
      <pc:sldChg chg="del">
        <pc:chgData name="Suzanne Verheijden | Buro Strakz" userId="30c91331-80fd-4795-b9c3-8b5b614d1179" providerId="ADAL" clId="{6822FA37-18DD-4620-8A2A-D8BDC65B658B}" dt="2022-07-19T10:23:04.410" v="33" actId="47"/>
        <pc:sldMkLst>
          <pc:docMk/>
          <pc:sldMk cId="1623708911" sldId="901"/>
        </pc:sldMkLst>
      </pc:sldChg>
      <pc:sldChg chg="del">
        <pc:chgData name="Suzanne Verheijden | Buro Strakz" userId="30c91331-80fd-4795-b9c3-8b5b614d1179" providerId="ADAL" clId="{6822FA37-18DD-4620-8A2A-D8BDC65B658B}" dt="2022-07-19T10:22:03.516" v="0" actId="47"/>
        <pc:sldMkLst>
          <pc:docMk/>
          <pc:sldMk cId="3463871828" sldId="930"/>
        </pc:sldMkLst>
      </pc:sldChg>
      <pc:sldChg chg="del">
        <pc:chgData name="Suzanne Verheijden | Buro Strakz" userId="30c91331-80fd-4795-b9c3-8b5b614d1179" providerId="ADAL" clId="{6822FA37-18DD-4620-8A2A-D8BDC65B658B}" dt="2022-07-19T10:23:02.272" v="30" actId="47"/>
        <pc:sldMkLst>
          <pc:docMk/>
          <pc:sldMk cId="516926181" sldId="932"/>
        </pc:sldMkLst>
      </pc:sldChg>
      <pc:sldChg chg="addSp delSp modSp add del mod ord">
        <pc:chgData name="Suzanne Verheijden | Buro Strakz" userId="30c91331-80fd-4795-b9c3-8b5b614d1179" providerId="ADAL" clId="{6822FA37-18DD-4620-8A2A-D8BDC65B658B}" dt="2022-07-19T11:33:21.938" v="1318" actId="47"/>
        <pc:sldMkLst>
          <pc:docMk/>
          <pc:sldMk cId="4278506523" sldId="933"/>
        </pc:sldMkLst>
        <pc:spChg chg="add mod">
          <ac:chgData name="Suzanne Verheijden | Buro Strakz" userId="30c91331-80fd-4795-b9c3-8b5b614d1179" providerId="ADAL" clId="{6822FA37-18DD-4620-8A2A-D8BDC65B658B}" dt="2022-07-19T10:39:26.351" v="656" actId="1076"/>
          <ac:spMkLst>
            <pc:docMk/>
            <pc:sldMk cId="4278506523" sldId="933"/>
            <ac:spMk id="2" creationId="{5FDEB791-2D2C-5D7C-DE94-3857103E6901}"/>
          </ac:spMkLst>
        </pc:spChg>
        <pc:spChg chg="add del mod">
          <ac:chgData name="Suzanne Verheijden | Buro Strakz" userId="30c91331-80fd-4795-b9c3-8b5b614d1179" providerId="ADAL" clId="{6822FA37-18DD-4620-8A2A-D8BDC65B658B}" dt="2022-07-19T10:34:57.899" v="629"/>
          <ac:spMkLst>
            <pc:docMk/>
            <pc:sldMk cId="4278506523" sldId="933"/>
            <ac:spMk id="3" creationId="{8FD26F20-49A3-33D6-F7AD-BD33BAF1B512}"/>
          </ac:spMkLst>
        </pc:spChg>
        <pc:spChg chg="mod">
          <ac:chgData name="Suzanne Verheijden | Buro Strakz" userId="30c91331-80fd-4795-b9c3-8b5b614d1179" providerId="ADAL" clId="{6822FA37-18DD-4620-8A2A-D8BDC65B658B}" dt="2022-07-19T10:39:37.434" v="658" actId="207"/>
          <ac:spMkLst>
            <pc:docMk/>
            <pc:sldMk cId="4278506523" sldId="933"/>
            <ac:spMk id="46" creationId="{8878BB7D-1814-5E45-9E97-8E3C98D03B85}"/>
          </ac:spMkLst>
        </pc:spChg>
        <pc:grpChg chg="mod">
          <ac:chgData name="Suzanne Verheijden | Buro Strakz" userId="30c91331-80fd-4795-b9c3-8b5b614d1179" providerId="ADAL" clId="{6822FA37-18DD-4620-8A2A-D8BDC65B658B}" dt="2022-07-19T10:39:33.567" v="657" actId="1076"/>
          <ac:grpSpMkLst>
            <pc:docMk/>
            <pc:sldMk cId="4278506523" sldId="933"/>
            <ac:grpSpMk id="24" creationId="{0612CBE8-59BF-2247-AEB4-A5B62E3CF6E2}"/>
          </ac:grpSpMkLst>
        </pc:grpChg>
        <pc:picChg chg="add mod">
          <ac:chgData name="Suzanne Verheijden | Buro Strakz" userId="30c91331-80fd-4795-b9c3-8b5b614d1179" providerId="ADAL" clId="{6822FA37-18DD-4620-8A2A-D8BDC65B658B}" dt="2022-07-19T10:43:35.193" v="772" actId="14100"/>
          <ac:picMkLst>
            <pc:docMk/>
            <pc:sldMk cId="4278506523" sldId="933"/>
            <ac:picMk id="5" creationId="{73BFE4A9-E72E-4362-C371-779E7918D4AA}"/>
          </ac:picMkLst>
        </pc:picChg>
        <pc:picChg chg="add mod">
          <ac:chgData name="Suzanne Verheijden | Buro Strakz" userId="30c91331-80fd-4795-b9c3-8b5b614d1179" providerId="ADAL" clId="{6822FA37-18DD-4620-8A2A-D8BDC65B658B}" dt="2022-07-19T10:43:45.671" v="775" actId="1076"/>
          <ac:picMkLst>
            <pc:docMk/>
            <pc:sldMk cId="4278506523" sldId="933"/>
            <ac:picMk id="7" creationId="{31B21557-4801-F606-B887-4F0DEEDA0320}"/>
          </ac:picMkLst>
        </pc:picChg>
        <pc:picChg chg="del">
          <ac:chgData name="Suzanne Verheijden | Buro Strakz" userId="30c91331-80fd-4795-b9c3-8b5b614d1179" providerId="ADAL" clId="{6822FA37-18DD-4620-8A2A-D8BDC65B658B}" dt="2022-07-19T10:30:39.470" v="584" actId="478"/>
          <ac:picMkLst>
            <pc:docMk/>
            <pc:sldMk cId="4278506523" sldId="933"/>
            <ac:picMk id="26" creationId="{7D7B27CB-BB97-4DBA-A850-791E6CAF473C}"/>
          </ac:picMkLst>
        </pc:picChg>
        <pc:picChg chg="del">
          <ac:chgData name="Suzanne Verheijden | Buro Strakz" userId="30c91331-80fd-4795-b9c3-8b5b614d1179" providerId="ADAL" clId="{6822FA37-18DD-4620-8A2A-D8BDC65B658B}" dt="2022-07-19T10:30:40.202" v="585" actId="478"/>
          <ac:picMkLst>
            <pc:docMk/>
            <pc:sldMk cId="4278506523" sldId="933"/>
            <ac:picMk id="31" creationId="{6B51B9AF-48D7-4D15-AFA0-CC47AE454D44}"/>
          </ac:picMkLst>
        </pc:picChg>
        <pc:picChg chg="del">
          <ac:chgData name="Suzanne Verheijden | Buro Strakz" userId="30c91331-80fd-4795-b9c3-8b5b614d1179" providerId="ADAL" clId="{6822FA37-18DD-4620-8A2A-D8BDC65B658B}" dt="2022-07-19T10:30:42.205" v="587" actId="478"/>
          <ac:picMkLst>
            <pc:docMk/>
            <pc:sldMk cId="4278506523" sldId="933"/>
            <ac:picMk id="33" creationId="{9F7F6B81-465C-D245-B3DF-6E7672FE4376}"/>
          </ac:picMkLst>
        </pc:picChg>
        <pc:picChg chg="del">
          <ac:chgData name="Suzanne Verheijden | Buro Strakz" userId="30c91331-80fd-4795-b9c3-8b5b614d1179" providerId="ADAL" clId="{6822FA37-18DD-4620-8A2A-D8BDC65B658B}" dt="2022-07-19T10:30:40.838" v="586" actId="478"/>
          <ac:picMkLst>
            <pc:docMk/>
            <pc:sldMk cId="4278506523" sldId="933"/>
            <ac:picMk id="39" creationId="{48394610-7031-412A-93A2-1E79079F0CE9}"/>
          </ac:picMkLst>
        </pc:picChg>
        <pc:picChg chg="del">
          <ac:chgData name="Suzanne Verheijden | Buro Strakz" userId="30c91331-80fd-4795-b9c3-8b5b614d1179" providerId="ADAL" clId="{6822FA37-18DD-4620-8A2A-D8BDC65B658B}" dt="2022-07-19T10:30:38.643" v="583" actId="478"/>
          <ac:picMkLst>
            <pc:docMk/>
            <pc:sldMk cId="4278506523" sldId="933"/>
            <ac:picMk id="41" creationId="{992DBB9D-84E5-4C62-8514-965FA6DF23A1}"/>
          </ac:picMkLst>
        </pc:picChg>
        <pc:picChg chg="del mod">
          <ac:chgData name="Suzanne Verheijden | Buro Strakz" userId="30c91331-80fd-4795-b9c3-8b5b614d1179" providerId="ADAL" clId="{6822FA37-18DD-4620-8A2A-D8BDC65B658B}" dt="2022-07-19T11:28:00.488" v="884" actId="21"/>
          <ac:picMkLst>
            <pc:docMk/>
            <pc:sldMk cId="4278506523" sldId="933"/>
            <ac:picMk id="1026" creationId="{18AF2953-E43F-4A08-9856-47A3F0AB15B8}"/>
          </ac:picMkLst>
        </pc:picChg>
      </pc:sldChg>
      <pc:sldChg chg="addSp delSp modSp add mod setBg modShow">
        <pc:chgData name="Suzanne Verheijden | Buro Strakz" userId="30c91331-80fd-4795-b9c3-8b5b614d1179" providerId="ADAL" clId="{6822FA37-18DD-4620-8A2A-D8BDC65B658B}" dt="2022-07-19T11:27:32.334" v="883" actId="14100"/>
        <pc:sldMkLst>
          <pc:docMk/>
          <pc:sldMk cId="264020003" sldId="934"/>
        </pc:sldMkLst>
        <pc:spChg chg="mod">
          <ac:chgData name="Suzanne Verheijden | Buro Strakz" userId="30c91331-80fd-4795-b9c3-8b5b614d1179" providerId="ADAL" clId="{6822FA37-18DD-4620-8A2A-D8BDC65B658B}" dt="2022-07-19T11:27:29.199" v="882" actId="1076"/>
          <ac:spMkLst>
            <pc:docMk/>
            <pc:sldMk cId="264020003" sldId="934"/>
            <ac:spMk id="180" creationId="{17B1BBAE-4C68-B047-8A4E-99AA331246AD}"/>
          </ac:spMkLst>
        </pc:spChg>
        <pc:grpChg chg="del">
          <ac:chgData name="Suzanne Verheijden | Buro Strakz" userId="30c91331-80fd-4795-b9c3-8b5b614d1179" providerId="ADAL" clId="{6822FA37-18DD-4620-8A2A-D8BDC65B658B}" dt="2022-07-19T10:24:16.682" v="72" actId="478"/>
          <ac:grpSpMkLst>
            <pc:docMk/>
            <pc:sldMk cId="264020003" sldId="934"/>
            <ac:grpSpMk id="17" creationId="{BA77AF08-3F29-E348-88CA-A80D56C13DA4}"/>
          </ac:grpSpMkLst>
        </pc:grpChg>
        <pc:picChg chg="add mod">
          <ac:chgData name="Suzanne Verheijden | Buro Strakz" userId="30c91331-80fd-4795-b9c3-8b5b614d1179" providerId="ADAL" clId="{6822FA37-18DD-4620-8A2A-D8BDC65B658B}" dt="2022-07-19T11:27:32.334" v="883" actId="14100"/>
          <ac:picMkLst>
            <pc:docMk/>
            <pc:sldMk cId="264020003" sldId="934"/>
            <ac:picMk id="4" creationId="{D5B2987C-F21B-EB9E-B2C2-D8E74A54C7AC}"/>
          </ac:picMkLst>
        </pc:picChg>
        <pc:picChg chg="add mod">
          <ac:chgData name="Suzanne Verheijden | Buro Strakz" userId="30c91331-80fd-4795-b9c3-8b5b614d1179" providerId="ADAL" clId="{6822FA37-18DD-4620-8A2A-D8BDC65B658B}" dt="2022-07-19T11:27:32.334" v="883" actId="14100"/>
          <ac:picMkLst>
            <pc:docMk/>
            <pc:sldMk cId="264020003" sldId="934"/>
            <ac:picMk id="6" creationId="{D050B792-5C5C-0D5B-C5BB-30582BD00A6E}"/>
          </ac:picMkLst>
        </pc:picChg>
        <pc:picChg chg="del">
          <ac:chgData name="Suzanne Verheijden | Buro Strakz" userId="30c91331-80fd-4795-b9c3-8b5b614d1179" providerId="ADAL" clId="{6822FA37-18DD-4620-8A2A-D8BDC65B658B}" dt="2022-07-19T10:24:12.152" v="70" actId="478"/>
          <ac:picMkLst>
            <pc:docMk/>
            <pc:sldMk cId="264020003" sldId="934"/>
            <ac:picMk id="15" creationId="{F9B6CC8B-96D8-1444-9209-CF5274216A6D}"/>
          </ac:picMkLst>
        </pc:picChg>
        <pc:picChg chg="del">
          <ac:chgData name="Suzanne Verheijden | Buro Strakz" userId="30c91331-80fd-4795-b9c3-8b5b614d1179" providerId="ADAL" clId="{6822FA37-18DD-4620-8A2A-D8BDC65B658B}" dt="2022-07-19T10:24:13.671" v="71" actId="478"/>
          <ac:picMkLst>
            <pc:docMk/>
            <pc:sldMk cId="264020003" sldId="934"/>
            <ac:picMk id="183" creationId="{94480A34-BE3D-EF47-B350-84EE616B1787}"/>
          </ac:picMkLst>
        </pc:picChg>
      </pc:sldChg>
      <pc:sldChg chg="del">
        <pc:chgData name="Suzanne Verheijden | Buro Strakz" userId="30c91331-80fd-4795-b9c3-8b5b614d1179" providerId="ADAL" clId="{6822FA37-18DD-4620-8A2A-D8BDC65B658B}" dt="2022-07-19T10:22:45.152" v="18" actId="47"/>
        <pc:sldMkLst>
          <pc:docMk/>
          <pc:sldMk cId="2087944324" sldId="934"/>
        </pc:sldMkLst>
      </pc:sldChg>
      <pc:sldChg chg="addSp delSp modSp del mod modAnim">
        <pc:chgData name="Suzanne Verheijden | Buro Strakz" userId="30c91331-80fd-4795-b9c3-8b5b614d1179" providerId="ADAL" clId="{6822FA37-18DD-4620-8A2A-D8BDC65B658B}" dt="2022-07-19T11:33:31.346" v="1319" actId="47"/>
        <pc:sldMkLst>
          <pc:docMk/>
          <pc:sldMk cId="149349027" sldId="935"/>
        </pc:sldMkLst>
        <pc:spChg chg="mod">
          <ac:chgData name="Suzanne Verheijden | Buro Strakz" userId="30c91331-80fd-4795-b9c3-8b5b614d1179" providerId="ADAL" clId="{6822FA37-18DD-4620-8A2A-D8BDC65B658B}" dt="2022-07-19T10:40:15.626" v="681" actId="1076"/>
          <ac:spMkLst>
            <pc:docMk/>
            <pc:sldMk cId="149349027" sldId="935"/>
            <ac:spMk id="46" creationId="{8878BB7D-1814-5E45-9E97-8E3C98D03B85}"/>
          </ac:spMkLst>
        </pc:spChg>
        <pc:grpChg chg="mod">
          <ac:chgData name="Suzanne Verheijden | Buro Strakz" userId="30c91331-80fd-4795-b9c3-8b5b614d1179" providerId="ADAL" clId="{6822FA37-18DD-4620-8A2A-D8BDC65B658B}" dt="2022-07-19T10:40:12.676" v="680" actId="1076"/>
          <ac:grpSpMkLst>
            <pc:docMk/>
            <pc:sldMk cId="149349027" sldId="935"/>
            <ac:grpSpMk id="24" creationId="{0612CBE8-59BF-2247-AEB4-A5B62E3CF6E2}"/>
          </ac:grpSpMkLst>
        </pc:grpChg>
        <pc:picChg chg="mod">
          <ac:chgData name="Suzanne Verheijden | Buro Strakz" userId="30c91331-80fd-4795-b9c3-8b5b614d1179" providerId="ADAL" clId="{6822FA37-18DD-4620-8A2A-D8BDC65B658B}" dt="2022-07-19T10:40:18.703" v="682" actId="1076"/>
          <ac:picMkLst>
            <pc:docMk/>
            <pc:sldMk cId="149349027" sldId="935"/>
            <ac:picMk id="5" creationId="{73BFE4A9-E72E-4362-C371-779E7918D4AA}"/>
          </ac:picMkLst>
        </pc:picChg>
        <pc:picChg chg="add mod">
          <ac:chgData name="Suzanne Verheijden | Buro Strakz" userId="30c91331-80fd-4795-b9c3-8b5b614d1179" providerId="ADAL" clId="{6822FA37-18DD-4620-8A2A-D8BDC65B658B}" dt="2022-07-19T10:39:57.207" v="661"/>
          <ac:picMkLst>
            <pc:docMk/>
            <pc:sldMk cId="149349027" sldId="935"/>
            <ac:picMk id="15" creationId="{CC8503A3-34E8-E966-E407-3A0417C98581}"/>
          </ac:picMkLst>
        </pc:picChg>
        <pc:picChg chg="del">
          <ac:chgData name="Suzanne Verheijden | Buro Strakz" userId="30c91331-80fd-4795-b9c3-8b5b614d1179" providerId="ADAL" clId="{6822FA37-18DD-4620-8A2A-D8BDC65B658B}" dt="2022-07-19T10:40:21.053" v="683" actId="478"/>
          <ac:picMkLst>
            <pc:docMk/>
            <pc:sldMk cId="149349027" sldId="935"/>
            <ac:picMk id="1026" creationId="{18AF2953-E43F-4A08-9856-47A3F0AB15B8}"/>
          </ac:picMkLst>
        </pc:picChg>
      </pc:sldChg>
      <pc:sldChg chg="del">
        <pc:chgData name="Suzanne Verheijden | Buro Strakz" userId="30c91331-80fd-4795-b9c3-8b5b614d1179" providerId="ADAL" clId="{6822FA37-18DD-4620-8A2A-D8BDC65B658B}" dt="2022-07-19T10:22:56.756" v="25" actId="47"/>
        <pc:sldMkLst>
          <pc:docMk/>
          <pc:sldMk cId="867088825" sldId="936"/>
        </pc:sldMkLst>
      </pc:sldChg>
      <pc:sldChg chg="addSp delSp modSp mod modAnim">
        <pc:chgData name="Suzanne Verheijden | Buro Strakz" userId="30c91331-80fd-4795-b9c3-8b5b614d1179" providerId="ADAL" clId="{6822FA37-18DD-4620-8A2A-D8BDC65B658B}" dt="2022-07-19T12:24:02.596" v="2928"/>
        <pc:sldMkLst>
          <pc:docMk/>
          <pc:sldMk cId="3105564736" sldId="936"/>
        </pc:sldMkLst>
        <pc:spChg chg="add mod">
          <ac:chgData name="Suzanne Verheijden | Buro Strakz" userId="30c91331-80fd-4795-b9c3-8b5b614d1179" providerId="ADAL" clId="{6822FA37-18DD-4620-8A2A-D8BDC65B658B}" dt="2022-07-19T11:33:09.997" v="1317" actId="1076"/>
          <ac:spMkLst>
            <pc:docMk/>
            <pc:sldMk cId="3105564736" sldId="936"/>
            <ac:spMk id="3" creationId="{8C3AB7CD-C463-6924-B717-6423B49E3DA6}"/>
          </ac:spMkLst>
        </pc:spChg>
        <pc:spChg chg="add mod">
          <ac:chgData name="Suzanne Verheijden | Buro Strakz" userId="30c91331-80fd-4795-b9c3-8b5b614d1179" providerId="ADAL" clId="{6822FA37-18DD-4620-8A2A-D8BDC65B658B}" dt="2022-07-19T11:33:09.997" v="1317" actId="1076"/>
          <ac:spMkLst>
            <pc:docMk/>
            <pc:sldMk cId="3105564736" sldId="936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1:08:29.667" v="837" actId="20577"/>
          <ac:spMkLst>
            <pc:docMk/>
            <pc:sldMk cId="3105564736" sldId="936"/>
            <ac:spMk id="46" creationId="{8878BB7D-1814-5E45-9E97-8E3C98D03B85}"/>
          </ac:spMkLst>
        </pc:spChg>
        <pc:picChg chg="mod">
          <ac:chgData name="Suzanne Verheijden | Buro Strakz" userId="30c91331-80fd-4795-b9c3-8b5b614d1179" providerId="ADAL" clId="{6822FA37-18DD-4620-8A2A-D8BDC65B658B}" dt="2022-07-19T11:28:53.254" v="945" actId="14100"/>
          <ac:picMkLst>
            <pc:docMk/>
            <pc:sldMk cId="3105564736" sldId="936"/>
            <ac:picMk id="5" creationId="{73BFE4A9-E72E-4362-C371-779E7918D4AA}"/>
          </ac:picMkLst>
        </pc:picChg>
        <pc:picChg chg="add mod">
          <ac:chgData name="Suzanne Verheijden | Buro Strakz" userId="30c91331-80fd-4795-b9c3-8b5b614d1179" providerId="ADAL" clId="{6822FA37-18DD-4620-8A2A-D8BDC65B658B}" dt="2022-07-19T11:31:19.070" v="1220" actId="1076"/>
          <ac:picMkLst>
            <pc:docMk/>
            <pc:sldMk cId="3105564736" sldId="936"/>
            <ac:picMk id="15" creationId="{8CD1F149-E0B1-17D7-2E70-8082BA5E7003}"/>
          </ac:picMkLst>
        </pc:picChg>
        <pc:picChg chg="del">
          <ac:chgData name="Suzanne Verheijden | Buro Strakz" userId="30c91331-80fd-4795-b9c3-8b5b614d1179" providerId="ADAL" clId="{6822FA37-18DD-4620-8A2A-D8BDC65B658B}" dt="2022-07-19T11:08:30.791" v="838" actId="478"/>
          <ac:picMkLst>
            <pc:docMk/>
            <pc:sldMk cId="3105564736" sldId="936"/>
            <ac:picMk id="1026" creationId="{18AF2953-E43F-4A08-9856-47A3F0AB15B8}"/>
          </ac:picMkLst>
        </pc:picChg>
      </pc:sldChg>
      <pc:sldChg chg="del">
        <pc:chgData name="Suzanne Verheijden | Buro Strakz" userId="30c91331-80fd-4795-b9c3-8b5b614d1179" providerId="ADAL" clId="{6822FA37-18DD-4620-8A2A-D8BDC65B658B}" dt="2022-07-19T10:23:05.206" v="34" actId="47"/>
        <pc:sldMkLst>
          <pc:docMk/>
          <pc:sldMk cId="442633341" sldId="937"/>
        </pc:sldMkLst>
      </pc:sldChg>
      <pc:sldChg chg="addSp delSp modSp mod modAnim">
        <pc:chgData name="Suzanne Verheijden | Buro Strakz" userId="30c91331-80fd-4795-b9c3-8b5b614d1179" providerId="ADAL" clId="{6822FA37-18DD-4620-8A2A-D8BDC65B658B}" dt="2022-07-19T12:24:13.060" v="2931"/>
        <pc:sldMkLst>
          <pc:docMk/>
          <pc:sldMk cId="1334870675" sldId="937"/>
        </pc:sldMkLst>
        <pc:spChg chg="add del mod">
          <ac:chgData name="Suzanne Verheijden | Buro Strakz" userId="30c91331-80fd-4795-b9c3-8b5b614d1179" providerId="ADAL" clId="{6822FA37-18DD-4620-8A2A-D8BDC65B658B}" dt="2022-07-19T11:32:28.688" v="1274" actId="478"/>
          <ac:spMkLst>
            <pc:docMk/>
            <pc:sldMk cId="1334870675" sldId="937"/>
            <ac:spMk id="3" creationId="{720A1C7F-189E-8A85-767D-4264AE22DEB5}"/>
          </ac:spMkLst>
        </pc:spChg>
        <pc:spChg chg="add mod">
          <ac:chgData name="Suzanne Verheijden | Buro Strakz" userId="30c91331-80fd-4795-b9c3-8b5b614d1179" providerId="ADAL" clId="{6822FA37-18DD-4620-8A2A-D8BDC65B658B}" dt="2022-07-19T11:44:19.704" v="2017" actId="113"/>
          <ac:spMkLst>
            <pc:docMk/>
            <pc:sldMk cId="1334870675" sldId="937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08:40.847" v="842" actId="1076"/>
          <ac:spMkLst>
            <pc:docMk/>
            <pc:sldMk cId="1334870675" sldId="937"/>
            <ac:spMk id="46" creationId="{8878BB7D-1814-5E45-9E97-8E3C98D03B85}"/>
          </ac:spMkLst>
        </pc:spChg>
      </pc:sldChg>
      <pc:sldChg chg="del">
        <pc:chgData name="Suzanne Verheijden | Buro Strakz" userId="30c91331-80fd-4795-b9c3-8b5b614d1179" providerId="ADAL" clId="{6822FA37-18DD-4620-8A2A-D8BDC65B658B}" dt="2022-07-19T10:23:08.731" v="37" actId="47"/>
        <pc:sldMkLst>
          <pc:docMk/>
          <pc:sldMk cId="527092066" sldId="938"/>
        </pc:sldMkLst>
      </pc:sldChg>
      <pc:sldChg chg="addSp delSp modSp add mod setBg modAnim">
        <pc:chgData name="Suzanne Verheijden | Buro Strakz" userId="30c91331-80fd-4795-b9c3-8b5b614d1179" providerId="ADAL" clId="{6822FA37-18DD-4620-8A2A-D8BDC65B658B}" dt="2022-07-19T12:25:28.295" v="2948"/>
        <pc:sldMkLst>
          <pc:docMk/>
          <pc:sldMk cId="2173077738" sldId="938"/>
        </pc:sldMkLst>
        <pc:spChg chg="mod">
          <ac:chgData name="Suzanne Verheijden | Buro Strakz" userId="30c91331-80fd-4795-b9c3-8b5b614d1179" providerId="ADAL" clId="{6822FA37-18DD-4620-8A2A-D8BDC65B658B}" dt="2022-07-19T11:09:01.908" v="869" actId="20577"/>
          <ac:spMkLst>
            <pc:docMk/>
            <pc:sldMk cId="2173077738" sldId="938"/>
            <ac:spMk id="46" creationId="{8878BB7D-1814-5E45-9E97-8E3C98D03B85}"/>
          </ac:spMkLst>
        </pc:spChg>
        <pc:picChg chg="add del mod">
          <ac:chgData name="Suzanne Verheijden | Buro Strakz" userId="30c91331-80fd-4795-b9c3-8b5b614d1179" providerId="ADAL" clId="{6822FA37-18DD-4620-8A2A-D8BDC65B658B}" dt="2022-07-19T11:45:47.353" v="2025" actId="478"/>
          <ac:picMkLst>
            <pc:docMk/>
            <pc:sldMk cId="2173077738" sldId="938"/>
            <ac:picMk id="4" creationId="{F345042A-49DE-572F-1B5E-EB37D31360EE}"/>
          </ac:picMkLst>
        </pc:picChg>
        <pc:picChg chg="del">
          <ac:chgData name="Suzanne Verheijden | Buro Strakz" userId="30c91331-80fd-4795-b9c3-8b5b614d1179" providerId="ADAL" clId="{6822FA37-18DD-4620-8A2A-D8BDC65B658B}" dt="2022-07-19T11:09:20.114" v="871" actId="478"/>
          <ac:picMkLst>
            <pc:docMk/>
            <pc:sldMk cId="2173077738" sldId="938"/>
            <ac:picMk id="5" creationId="{73BFE4A9-E72E-4362-C371-779E7918D4AA}"/>
          </ac:picMkLst>
        </pc:picChg>
        <pc:picChg chg="mod">
          <ac:chgData name="Suzanne Verheijden | Buro Strakz" userId="30c91331-80fd-4795-b9c3-8b5b614d1179" providerId="ADAL" clId="{6822FA37-18DD-4620-8A2A-D8BDC65B658B}" dt="2022-07-19T11:45:53.325" v="2027" actId="1076"/>
          <ac:picMkLst>
            <pc:docMk/>
            <pc:sldMk cId="2173077738" sldId="938"/>
            <ac:picMk id="15" creationId="{CC8503A3-34E8-E966-E407-3A0417C98581}"/>
          </ac:picMkLst>
        </pc:picChg>
        <pc:picChg chg="add del">
          <ac:chgData name="Suzanne Verheijden | Buro Strakz" userId="30c91331-80fd-4795-b9c3-8b5b614d1179" providerId="ADAL" clId="{6822FA37-18DD-4620-8A2A-D8BDC65B658B}" dt="2022-07-19T11:09:48.846" v="873" actId="478"/>
          <ac:picMkLst>
            <pc:docMk/>
            <pc:sldMk cId="2173077738" sldId="938"/>
            <ac:picMk id="1026" creationId="{C09F74E0-B3CE-E6C1-853E-137F7DA6742D}"/>
          </ac:picMkLst>
        </pc:picChg>
        <pc:picChg chg="add mod">
          <ac:chgData name="Suzanne Verheijden | Buro Strakz" userId="30c91331-80fd-4795-b9c3-8b5b614d1179" providerId="ADAL" clId="{6822FA37-18DD-4620-8A2A-D8BDC65B658B}" dt="2022-07-19T11:10:14.863" v="876" actId="1076"/>
          <ac:picMkLst>
            <pc:docMk/>
            <pc:sldMk cId="2173077738" sldId="938"/>
            <ac:picMk id="1028" creationId="{416AE499-1A0E-35A0-4619-36813E631CBC}"/>
          </ac:picMkLst>
        </pc:picChg>
      </pc:sldChg>
      <pc:sldChg chg="addSp delSp modSp mod modAnim">
        <pc:chgData name="Suzanne Verheijden | Buro Strakz" userId="30c91331-80fd-4795-b9c3-8b5b614d1179" providerId="ADAL" clId="{6822FA37-18DD-4620-8A2A-D8BDC65B658B}" dt="2022-07-19T12:23:59.324" v="2927"/>
        <pc:sldMkLst>
          <pc:docMk/>
          <pc:sldMk cId="66506920" sldId="939"/>
        </pc:sldMkLst>
        <pc:spChg chg="mod">
          <ac:chgData name="Suzanne Verheijden | Buro Strakz" userId="30c91331-80fd-4795-b9c3-8b5b614d1179" providerId="ADAL" clId="{6822FA37-18DD-4620-8A2A-D8BDC65B658B}" dt="2022-07-19T11:34:37.608" v="1446" actId="20577"/>
          <ac:spMkLst>
            <pc:docMk/>
            <pc:sldMk cId="66506920" sldId="939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1:35:10.167" v="1492" actId="20577"/>
          <ac:spMkLst>
            <pc:docMk/>
            <pc:sldMk cId="66506920" sldId="939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1:33:34.376" v="1321" actId="20577"/>
          <ac:spMkLst>
            <pc:docMk/>
            <pc:sldMk cId="66506920" sldId="939"/>
            <ac:spMk id="46" creationId="{8878BB7D-1814-5E45-9E97-8E3C98D03B85}"/>
          </ac:spMkLst>
        </pc:spChg>
        <pc:picChg chg="del">
          <ac:chgData name="Suzanne Verheijden | Buro Strakz" userId="30c91331-80fd-4795-b9c3-8b5b614d1179" providerId="ADAL" clId="{6822FA37-18DD-4620-8A2A-D8BDC65B658B}" dt="2022-07-19T11:33:43.314" v="1324" actId="478"/>
          <ac:picMkLst>
            <pc:docMk/>
            <pc:sldMk cId="66506920" sldId="939"/>
            <ac:picMk id="15" creationId="{8CD1F149-E0B1-17D7-2E70-8082BA5E7003}"/>
          </ac:picMkLst>
        </pc:picChg>
        <pc:picChg chg="add mod">
          <ac:chgData name="Suzanne Verheijden | Buro Strakz" userId="30c91331-80fd-4795-b9c3-8b5b614d1179" providerId="ADAL" clId="{6822FA37-18DD-4620-8A2A-D8BDC65B658B}" dt="2022-07-19T11:37:09.197" v="1505" actId="1076"/>
          <ac:picMkLst>
            <pc:docMk/>
            <pc:sldMk cId="66506920" sldId="939"/>
            <ac:picMk id="2050" creationId="{C7A6D428-9F8B-FC4D-DB53-AD25EA8B705C}"/>
          </ac:picMkLst>
        </pc:picChg>
        <pc:picChg chg="add mod">
          <ac:chgData name="Suzanne Verheijden | Buro Strakz" userId="30c91331-80fd-4795-b9c3-8b5b614d1179" providerId="ADAL" clId="{6822FA37-18DD-4620-8A2A-D8BDC65B658B}" dt="2022-07-19T11:37:39.468" v="1516" actId="1076"/>
          <ac:picMkLst>
            <pc:docMk/>
            <pc:sldMk cId="66506920" sldId="939"/>
            <ac:picMk id="2052" creationId="{26FB81B8-8DEA-0481-1B7E-989C840B741B}"/>
          </ac:picMkLst>
        </pc:picChg>
        <pc:picChg chg="add mod">
          <ac:chgData name="Suzanne Verheijden | Buro Strakz" userId="30c91331-80fd-4795-b9c3-8b5b614d1179" providerId="ADAL" clId="{6822FA37-18DD-4620-8A2A-D8BDC65B658B}" dt="2022-07-19T11:37:46.085" v="1520" actId="14100"/>
          <ac:picMkLst>
            <pc:docMk/>
            <pc:sldMk cId="66506920" sldId="939"/>
            <ac:picMk id="2054" creationId="{31E2E424-7206-7C2E-F4B3-0AE4B01E69F8}"/>
          </ac:picMkLst>
        </pc:picChg>
        <pc:picChg chg="add mod">
          <ac:chgData name="Suzanne Verheijden | Buro Strakz" userId="30c91331-80fd-4795-b9c3-8b5b614d1179" providerId="ADAL" clId="{6822FA37-18DD-4620-8A2A-D8BDC65B658B}" dt="2022-07-19T11:37:47.100" v="1521" actId="1076"/>
          <ac:picMkLst>
            <pc:docMk/>
            <pc:sldMk cId="66506920" sldId="939"/>
            <ac:picMk id="2056" creationId="{742BC96F-2DC2-BA74-FDDC-ADEB8F325853}"/>
          </ac:picMkLst>
        </pc:picChg>
      </pc:sldChg>
      <pc:sldChg chg="addSp delSp modSp mod modAnim">
        <pc:chgData name="Suzanne Verheijden | Buro Strakz" userId="30c91331-80fd-4795-b9c3-8b5b614d1179" providerId="ADAL" clId="{6822FA37-18DD-4620-8A2A-D8BDC65B658B}" dt="2022-07-19T12:24:09.635" v="2930"/>
        <pc:sldMkLst>
          <pc:docMk/>
          <pc:sldMk cId="51840695" sldId="940"/>
        </pc:sldMkLst>
        <pc:spChg chg="mod">
          <ac:chgData name="Suzanne Verheijden | Buro Strakz" userId="30c91331-80fd-4795-b9c3-8b5b614d1179" providerId="ADAL" clId="{6822FA37-18DD-4620-8A2A-D8BDC65B658B}" dt="2022-07-19T11:44:23.358" v="2018" actId="113"/>
          <ac:spMkLst>
            <pc:docMk/>
            <pc:sldMk cId="51840695" sldId="940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33:38.014" v="1323" actId="20577"/>
          <ac:spMkLst>
            <pc:docMk/>
            <pc:sldMk cId="51840695" sldId="940"/>
            <ac:spMk id="46" creationId="{8878BB7D-1814-5E45-9E97-8E3C98D03B85}"/>
          </ac:spMkLst>
        </pc:spChg>
        <pc:picChg chg="add del mod">
          <ac:chgData name="Suzanne Verheijden | Buro Strakz" userId="30c91331-80fd-4795-b9c3-8b5b614d1179" providerId="ADAL" clId="{6822FA37-18DD-4620-8A2A-D8BDC65B658B}" dt="2022-07-19T11:38:58.540" v="1575" actId="1076"/>
          <ac:picMkLst>
            <pc:docMk/>
            <pc:sldMk cId="51840695" sldId="940"/>
            <ac:picMk id="3074" creationId="{26420063-F4DC-9E7D-176C-7C4309EFA5F1}"/>
          </ac:picMkLst>
        </pc:picChg>
      </pc:sldChg>
      <pc:sldChg chg="addSp delSp modSp mod modAnim">
        <pc:chgData name="Suzanne Verheijden | Buro Strakz" userId="30c91331-80fd-4795-b9c3-8b5b614d1179" providerId="ADAL" clId="{6822FA37-18DD-4620-8A2A-D8BDC65B658B}" dt="2022-07-19T12:24:05.419" v="2929"/>
        <pc:sldMkLst>
          <pc:docMk/>
          <pc:sldMk cId="870641247" sldId="941"/>
        </pc:sldMkLst>
        <pc:spChg chg="mod">
          <ac:chgData name="Suzanne Verheijden | Buro Strakz" userId="30c91331-80fd-4795-b9c3-8b5b614d1179" providerId="ADAL" clId="{6822FA37-18DD-4620-8A2A-D8BDC65B658B}" dt="2022-07-19T11:42:27.221" v="1801" actId="1076"/>
          <ac:spMkLst>
            <pc:docMk/>
            <pc:sldMk cId="870641247" sldId="941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1:43:21.938" v="1947" actId="14100"/>
          <ac:spMkLst>
            <pc:docMk/>
            <pc:sldMk cId="870641247" sldId="941"/>
            <ac:spMk id="4" creationId="{2CAFDDEC-4DE7-C663-BA3A-F4A1C39B575E}"/>
          </ac:spMkLst>
        </pc:spChg>
        <pc:spChg chg="add mod">
          <ac:chgData name="Suzanne Verheijden | Buro Strakz" userId="30c91331-80fd-4795-b9c3-8b5b614d1179" providerId="ADAL" clId="{6822FA37-18DD-4620-8A2A-D8BDC65B658B}" dt="2022-07-19T11:43:29.540" v="1950" actId="1076"/>
          <ac:spMkLst>
            <pc:docMk/>
            <pc:sldMk cId="870641247" sldId="941"/>
            <ac:spMk id="6" creationId="{34CD0879-7440-27F5-226D-2B617E81D7C3}"/>
          </ac:spMkLst>
        </pc:spChg>
        <pc:spChg chg="mod">
          <ac:chgData name="Suzanne Verheijden | Buro Strakz" userId="30c91331-80fd-4795-b9c3-8b5b614d1179" providerId="ADAL" clId="{6822FA37-18DD-4620-8A2A-D8BDC65B658B}" dt="2022-07-19T11:39:19.735" v="1577" actId="20577"/>
          <ac:spMkLst>
            <pc:docMk/>
            <pc:sldMk cId="870641247" sldId="941"/>
            <ac:spMk id="46" creationId="{8878BB7D-1814-5E45-9E97-8E3C98D03B85}"/>
          </ac:spMkLst>
        </pc:spChg>
        <pc:picChg chg="mod">
          <ac:chgData name="Suzanne Verheijden | Buro Strakz" userId="30c91331-80fd-4795-b9c3-8b5b614d1179" providerId="ADAL" clId="{6822FA37-18DD-4620-8A2A-D8BDC65B658B}" dt="2022-07-19T11:40:51.640" v="1648" actId="1076"/>
          <ac:picMkLst>
            <pc:docMk/>
            <pc:sldMk cId="870641247" sldId="941"/>
            <ac:picMk id="12" creationId="{751CBF0D-D337-8044-A403-7B1E84F79C71}"/>
          </ac:picMkLst>
        </pc:picChg>
        <pc:picChg chg="del">
          <ac:chgData name="Suzanne Verheijden | Buro Strakz" userId="30c91331-80fd-4795-b9c3-8b5b614d1179" providerId="ADAL" clId="{6822FA37-18DD-4620-8A2A-D8BDC65B658B}" dt="2022-07-19T11:39:20.978" v="1578" actId="478"/>
          <ac:picMkLst>
            <pc:docMk/>
            <pc:sldMk cId="870641247" sldId="941"/>
            <ac:picMk id="15" creationId="{8CD1F149-E0B1-17D7-2E70-8082BA5E7003}"/>
          </ac:picMkLst>
        </pc:picChg>
        <pc:picChg chg="add mod">
          <ac:chgData name="Suzanne Verheijden | Buro Strakz" userId="30c91331-80fd-4795-b9c3-8b5b614d1179" providerId="ADAL" clId="{6822FA37-18DD-4620-8A2A-D8BDC65B658B}" dt="2022-07-19T11:43:27.085" v="1949" actId="1076"/>
          <ac:picMkLst>
            <pc:docMk/>
            <pc:sldMk cId="870641247" sldId="941"/>
            <ac:picMk id="4098" creationId="{4BEFDB50-AAE7-EFD4-DE67-3573759200DF}"/>
          </ac:picMkLst>
        </pc:picChg>
      </pc:sldChg>
      <pc:sldChg chg="modSp mod modAnim">
        <pc:chgData name="Suzanne Verheijden | Buro Strakz" userId="30c91331-80fd-4795-b9c3-8b5b614d1179" providerId="ADAL" clId="{6822FA37-18DD-4620-8A2A-D8BDC65B658B}" dt="2022-07-19T12:24:20.347" v="2932"/>
        <pc:sldMkLst>
          <pc:docMk/>
          <pc:sldMk cId="3397254583" sldId="942"/>
        </pc:sldMkLst>
        <pc:spChg chg="mod">
          <ac:chgData name="Suzanne Verheijden | Buro Strakz" userId="30c91331-80fd-4795-b9c3-8b5b614d1179" providerId="ADAL" clId="{6822FA37-18DD-4620-8A2A-D8BDC65B658B}" dt="2022-07-19T11:45:15.414" v="2019" actId="20577"/>
          <ac:spMkLst>
            <pc:docMk/>
            <pc:sldMk cId="3397254583" sldId="942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50:06.479" v="2095" actId="207"/>
          <ac:spMkLst>
            <pc:docMk/>
            <pc:sldMk cId="3397254583" sldId="942"/>
            <ac:spMk id="46" creationId="{8878BB7D-1814-5E45-9E97-8E3C98D03B85}"/>
          </ac:spMkLst>
        </pc:spChg>
      </pc:sldChg>
      <pc:sldChg chg="addSp delSp modSp mod modAnim">
        <pc:chgData name="Suzanne Verheijden | Buro Strakz" userId="30c91331-80fd-4795-b9c3-8b5b614d1179" providerId="ADAL" clId="{6822FA37-18DD-4620-8A2A-D8BDC65B658B}" dt="2022-07-19T12:24:23.956" v="2933"/>
        <pc:sldMkLst>
          <pc:docMk/>
          <pc:sldMk cId="1846801663" sldId="943"/>
        </pc:sldMkLst>
        <pc:spChg chg="mod">
          <ac:chgData name="Suzanne Verheijden | Buro Strakz" userId="30c91331-80fd-4795-b9c3-8b5b614d1179" providerId="ADAL" clId="{6822FA37-18DD-4620-8A2A-D8BDC65B658B}" dt="2022-07-19T11:47:49.784" v="2055" actId="113"/>
          <ac:spMkLst>
            <pc:docMk/>
            <pc:sldMk cId="1846801663" sldId="943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1:49:12.978" v="2084" actId="6549"/>
          <ac:spMkLst>
            <pc:docMk/>
            <pc:sldMk cId="1846801663" sldId="943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1:46:09.612" v="2029" actId="20577"/>
          <ac:spMkLst>
            <pc:docMk/>
            <pc:sldMk cId="1846801663" sldId="943"/>
            <ac:spMk id="46" creationId="{8878BB7D-1814-5E45-9E97-8E3C98D03B85}"/>
          </ac:spMkLst>
        </pc:spChg>
        <pc:picChg chg="del">
          <ac:chgData name="Suzanne Verheijden | Buro Strakz" userId="30c91331-80fd-4795-b9c3-8b5b614d1179" providerId="ADAL" clId="{6822FA37-18DD-4620-8A2A-D8BDC65B658B}" dt="2022-07-19T11:46:10.785" v="2030" actId="478"/>
          <ac:picMkLst>
            <pc:docMk/>
            <pc:sldMk cId="1846801663" sldId="943"/>
            <ac:picMk id="15" creationId="{8CD1F149-E0B1-17D7-2E70-8082BA5E7003}"/>
          </ac:picMkLst>
        </pc:picChg>
        <pc:picChg chg="add mod">
          <ac:chgData name="Suzanne Verheijden | Buro Strakz" userId="30c91331-80fd-4795-b9c3-8b5b614d1179" providerId="ADAL" clId="{6822FA37-18DD-4620-8A2A-D8BDC65B658B}" dt="2022-07-19T11:49:06.582" v="2083" actId="208"/>
          <ac:picMkLst>
            <pc:docMk/>
            <pc:sldMk cId="1846801663" sldId="943"/>
            <ac:picMk id="17" creationId="{8E28BBE3-94E3-8E46-435F-4B389BF91608}"/>
          </ac:picMkLst>
        </pc:picChg>
      </pc:sldChg>
      <pc:sldChg chg="modSp mod modAnim">
        <pc:chgData name="Suzanne Verheijden | Buro Strakz" userId="30c91331-80fd-4795-b9c3-8b5b614d1179" providerId="ADAL" clId="{6822FA37-18DD-4620-8A2A-D8BDC65B658B}" dt="2022-07-19T12:24:26.635" v="2934"/>
        <pc:sldMkLst>
          <pc:docMk/>
          <pc:sldMk cId="1104585466" sldId="944"/>
        </pc:sldMkLst>
        <pc:spChg chg="mod">
          <ac:chgData name="Suzanne Verheijden | Buro Strakz" userId="30c91331-80fd-4795-b9c3-8b5b614d1179" providerId="ADAL" clId="{6822FA37-18DD-4620-8A2A-D8BDC65B658B}" dt="2022-07-19T11:49:37.060" v="2088" actId="1076"/>
          <ac:spMkLst>
            <pc:docMk/>
            <pc:sldMk cId="1104585466" sldId="944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50:02.575" v="2094" actId="207"/>
          <ac:spMkLst>
            <pc:docMk/>
            <pc:sldMk cId="1104585466" sldId="944"/>
            <ac:spMk id="46" creationId="{8878BB7D-1814-5E45-9E97-8E3C98D03B85}"/>
          </ac:spMkLst>
        </pc:spChg>
      </pc:sldChg>
      <pc:sldChg chg="delSp modSp mod modAnim">
        <pc:chgData name="Suzanne Verheijden | Buro Strakz" userId="30c91331-80fd-4795-b9c3-8b5b614d1179" providerId="ADAL" clId="{6822FA37-18DD-4620-8A2A-D8BDC65B658B}" dt="2022-07-19T12:24:29.700" v="2935"/>
        <pc:sldMkLst>
          <pc:docMk/>
          <pc:sldMk cId="1128382092" sldId="945"/>
        </pc:sldMkLst>
        <pc:spChg chg="mod">
          <ac:chgData name="Suzanne Verheijden | Buro Strakz" userId="30c91331-80fd-4795-b9c3-8b5b614d1179" providerId="ADAL" clId="{6822FA37-18DD-4620-8A2A-D8BDC65B658B}" dt="2022-07-19T11:52:01.829" v="2105" actId="14100"/>
          <ac:spMkLst>
            <pc:docMk/>
            <pc:sldMk cId="1128382092" sldId="945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1:54:36.387" v="2135" actId="1076"/>
          <ac:spMkLst>
            <pc:docMk/>
            <pc:sldMk cId="1128382092" sldId="945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1:49:49.937" v="2090" actId="20577"/>
          <ac:spMkLst>
            <pc:docMk/>
            <pc:sldMk cId="1128382092" sldId="945"/>
            <ac:spMk id="46" creationId="{8878BB7D-1814-5E45-9E97-8E3C98D03B85}"/>
          </ac:spMkLst>
        </pc:spChg>
        <pc:picChg chg="del">
          <ac:chgData name="Suzanne Verheijden | Buro Strakz" userId="30c91331-80fd-4795-b9c3-8b5b614d1179" providerId="ADAL" clId="{6822FA37-18DD-4620-8A2A-D8BDC65B658B}" dt="2022-07-19T11:52:41.100" v="2114" actId="478"/>
          <ac:picMkLst>
            <pc:docMk/>
            <pc:sldMk cId="1128382092" sldId="945"/>
            <ac:picMk id="17" creationId="{8E28BBE3-94E3-8E46-435F-4B389BF91608}"/>
          </ac:picMkLst>
        </pc:picChg>
      </pc:sldChg>
      <pc:sldChg chg="addSp modSp mod modAnim modNotesTx">
        <pc:chgData name="Suzanne Verheijden | Buro Strakz" userId="30c91331-80fd-4795-b9c3-8b5b614d1179" providerId="ADAL" clId="{6822FA37-18DD-4620-8A2A-D8BDC65B658B}" dt="2022-07-19T12:24:32.778" v="2936"/>
        <pc:sldMkLst>
          <pc:docMk/>
          <pc:sldMk cId="1822199694" sldId="946"/>
        </pc:sldMkLst>
        <pc:spChg chg="mod">
          <ac:chgData name="Suzanne Verheijden | Buro Strakz" userId="30c91331-80fd-4795-b9c3-8b5b614d1179" providerId="ADAL" clId="{6822FA37-18DD-4620-8A2A-D8BDC65B658B}" dt="2022-07-19T11:54:41.804" v="2136" actId="1076"/>
          <ac:spMkLst>
            <pc:docMk/>
            <pc:sldMk cId="1822199694" sldId="946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49:58.110" v="2093" actId="207"/>
          <ac:spMkLst>
            <pc:docMk/>
            <pc:sldMk cId="1822199694" sldId="946"/>
            <ac:spMk id="46" creationId="{8878BB7D-1814-5E45-9E97-8E3C98D03B85}"/>
          </ac:spMkLst>
        </pc:spChg>
        <pc:picChg chg="add mod">
          <ac:chgData name="Suzanne Verheijden | Buro Strakz" userId="30c91331-80fd-4795-b9c3-8b5b614d1179" providerId="ADAL" clId="{6822FA37-18DD-4620-8A2A-D8BDC65B658B}" dt="2022-07-19T11:54:49.293" v="2141" actId="1076"/>
          <ac:picMkLst>
            <pc:docMk/>
            <pc:sldMk cId="1822199694" sldId="946"/>
            <ac:picMk id="16" creationId="{0A1CCE0F-2EB7-03ED-8126-3B1FF95B6ED7}"/>
          </ac:picMkLst>
        </pc:picChg>
        <pc:picChg chg="add mod">
          <ac:chgData name="Suzanne Verheijden | Buro Strakz" userId="30c91331-80fd-4795-b9c3-8b5b614d1179" providerId="ADAL" clId="{6822FA37-18DD-4620-8A2A-D8BDC65B658B}" dt="2022-07-19T11:54:43.603" v="2137" actId="1076"/>
          <ac:picMkLst>
            <pc:docMk/>
            <pc:sldMk cId="1822199694" sldId="946"/>
            <ac:picMk id="18" creationId="{04177F0A-661A-A646-4BAD-29A4CB411B15}"/>
          </ac:picMkLst>
        </pc:picChg>
        <pc:picChg chg="add mod">
          <ac:chgData name="Suzanne Verheijden | Buro Strakz" userId="30c91331-80fd-4795-b9c3-8b5b614d1179" providerId="ADAL" clId="{6822FA37-18DD-4620-8A2A-D8BDC65B658B}" dt="2022-07-19T11:54:47.779" v="2140" actId="1076"/>
          <ac:picMkLst>
            <pc:docMk/>
            <pc:sldMk cId="1822199694" sldId="946"/>
            <ac:picMk id="19" creationId="{1F883B13-D02E-7C0A-0316-9B5B88510C28}"/>
          </ac:picMkLst>
        </pc:picChg>
        <pc:picChg chg="add mod">
          <ac:chgData name="Suzanne Verheijden | Buro Strakz" userId="30c91331-80fd-4795-b9c3-8b5b614d1179" providerId="ADAL" clId="{6822FA37-18DD-4620-8A2A-D8BDC65B658B}" dt="2022-07-19T11:54:45.283" v="2138" actId="1076"/>
          <ac:picMkLst>
            <pc:docMk/>
            <pc:sldMk cId="1822199694" sldId="946"/>
            <ac:picMk id="20" creationId="{6E95F028-9E9D-CDC1-1FF1-6F0894E4784C}"/>
          </ac:picMkLst>
        </pc:picChg>
        <pc:picChg chg="add mod">
          <ac:chgData name="Suzanne Verheijden | Buro Strakz" userId="30c91331-80fd-4795-b9c3-8b5b614d1179" providerId="ADAL" clId="{6822FA37-18DD-4620-8A2A-D8BDC65B658B}" dt="2022-07-19T11:54:46.405" v="2139" actId="1076"/>
          <ac:picMkLst>
            <pc:docMk/>
            <pc:sldMk cId="1822199694" sldId="946"/>
            <ac:picMk id="21" creationId="{1CC3239A-EDAE-8A46-2CF5-809A952198ED}"/>
          </ac:picMkLst>
        </pc:picChg>
      </pc:sldChg>
      <pc:sldChg chg="modSp mod modAnim">
        <pc:chgData name="Suzanne Verheijden | Buro Strakz" userId="30c91331-80fd-4795-b9c3-8b5b614d1179" providerId="ADAL" clId="{6822FA37-18DD-4620-8A2A-D8BDC65B658B}" dt="2022-07-19T12:24:35.941" v="2937"/>
        <pc:sldMkLst>
          <pc:docMk/>
          <pc:sldMk cId="3255699085" sldId="947"/>
        </pc:sldMkLst>
        <pc:spChg chg="mod">
          <ac:chgData name="Suzanne Verheijden | Buro Strakz" userId="30c91331-80fd-4795-b9c3-8b5b614d1179" providerId="ADAL" clId="{6822FA37-18DD-4620-8A2A-D8BDC65B658B}" dt="2022-07-19T11:55:48.905" v="2160" actId="403"/>
          <ac:spMkLst>
            <pc:docMk/>
            <pc:sldMk cId="3255699085" sldId="947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1:56:12.799" v="2165" actId="403"/>
          <ac:spMkLst>
            <pc:docMk/>
            <pc:sldMk cId="3255699085" sldId="947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1:55:13.920" v="2146" actId="20577"/>
          <ac:spMkLst>
            <pc:docMk/>
            <pc:sldMk cId="3255699085" sldId="947"/>
            <ac:spMk id="46" creationId="{8878BB7D-1814-5E45-9E97-8E3C98D03B85}"/>
          </ac:spMkLst>
        </pc:spChg>
      </pc:sldChg>
      <pc:sldChg chg="addSp modSp mod modAnim">
        <pc:chgData name="Suzanne Verheijden | Buro Strakz" userId="30c91331-80fd-4795-b9c3-8b5b614d1179" providerId="ADAL" clId="{6822FA37-18DD-4620-8A2A-D8BDC65B658B}" dt="2022-07-19T12:24:38.996" v="2938"/>
        <pc:sldMkLst>
          <pc:docMk/>
          <pc:sldMk cId="969371647" sldId="948"/>
        </pc:sldMkLst>
        <pc:spChg chg="mod">
          <ac:chgData name="Suzanne Verheijden | Buro Strakz" userId="30c91331-80fd-4795-b9c3-8b5b614d1179" providerId="ADAL" clId="{6822FA37-18DD-4620-8A2A-D8BDC65B658B}" dt="2022-07-19T11:57:04.803" v="2175" actId="1076"/>
          <ac:spMkLst>
            <pc:docMk/>
            <pc:sldMk cId="969371647" sldId="948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55:06.727" v="2144" actId="207"/>
          <ac:spMkLst>
            <pc:docMk/>
            <pc:sldMk cId="969371647" sldId="948"/>
            <ac:spMk id="46" creationId="{8878BB7D-1814-5E45-9E97-8E3C98D03B85}"/>
          </ac:spMkLst>
        </pc:spChg>
        <pc:picChg chg="add mod modCrop">
          <ac:chgData name="Suzanne Verheijden | Buro Strakz" userId="30c91331-80fd-4795-b9c3-8b5b614d1179" providerId="ADAL" clId="{6822FA37-18DD-4620-8A2A-D8BDC65B658B}" dt="2022-07-19T11:57:11.620" v="2178" actId="1076"/>
          <ac:picMkLst>
            <pc:docMk/>
            <pc:sldMk cId="969371647" sldId="948"/>
            <ac:picMk id="4" creationId="{39A32C95-1893-92DC-E7D7-500332360E09}"/>
          </ac:picMkLst>
        </pc:picChg>
      </pc:sldChg>
      <pc:sldChg chg="delSp modSp mod modAnim">
        <pc:chgData name="Suzanne Verheijden | Buro Strakz" userId="30c91331-80fd-4795-b9c3-8b5b614d1179" providerId="ADAL" clId="{6822FA37-18DD-4620-8A2A-D8BDC65B658B}" dt="2022-07-19T12:24:44.018" v="2939"/>
        <pc:sldMkLst>
          <pc:docMk/>
          <pc:sldMk cId="1073790364" sldId="949"/>
        </pc:sldMkLst>
        <pc:spChg chg="mod">
          <ac:chgData name="Suzanne Verheijden | Buro Strakz" userId="30c91331-80fd-4795-b9c3-8b5b614d1179" providerId="ADAL" clId="{6822FA37-18DD-4620-8A2A-D8BDC65B658B}" dt="2022-07-19T11:57:57.918" v="2192" actId="403"/>
          <ac:spMkLst>
            <pc:docMk/>
            <pc:sldMk cId="1073790364" sldId="949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1:59:38.101" v="2378"/>
          <ac:spMkLst>
            <pc:docMk/>
            <pc:sldMk cId="1073790364" sldId="949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1:57:26.088" v="2180" actId="20577"/>
          <ac:spMkLst>
            <pc:docMk/>
            <pc:sldMk cId="1073790364" sldId="949"/>
            <ac:spMk id="46" creationId="{8878BB7D-1814-5E45-9E97-8E3C98D03B85}"/>
          </ac:spMkLst>
        </pc:spChg>
        <pc:picChg chg="del">
          <ac:chgData name="Suzanne Verheijden | Buro Strakz" userId="30c91331-80fd-4795-b9c3-8b5b614d1179" providerId="ADAL" clId="{6822FA37-18DD-4620-8A2A-D8BDC65B658B}" dt="2022-07-19T11:58:23.361" v="2198" actId="478"/>
          <ac:picMkLst>
            <pc:docMk/>
            <pc:sldMk cId="1073790364" sldId="949"/>
            <ac:picMk id="17" creationId="{8E28BBE3-94E3-8E46-435F-4B389BF91608}"/>
          </ac:picMkLst>
        </pc:picChg>
      </pc:sldChg>
      <pc:sldChg chg="modSp mod modAnim">
        <pc:chgData name="Suzanne Verheijden | Buro Strakz" userId="30c91331-80fd-4795-b9c3-8b5b614d1179" providerId="ADAL" clId="{6822FA37-18DD-4620-8A2A-D8BDC65B658B}" dt="2022-07-19T12:24:47.346" v="2940"/>
        <pc:sldMkLst>
          <pc:docMk/>
          <pc:sldMk cId="2168222133" sldId="950"/>
        </pc:sldMkLst>
        <pc:spChg chg="mod">
          <ac:chgData name="Suzanne Verheijden | Buro Strakz" userId="30c91331-80fd-4795-b9c3-8b5b614d1179" providerId="ADAL" clId="{6822FA37-18DD-4620-8A2A-D8BDC65B658B}" dt="2022-07-19T11:59:57.148" v="2381" actId="1076"/>
          <ac:spMkLst>
            <pc:docMk/>
            <pc:sldMk cId="2168222133" sldId="950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1:57:31.509" v="2182" actId="20577"/>
          <ac:spMkLst>
            <pc:docMk/>
            <pc:sldMk cId="2168222133" sldId="950"/>
            <ac:spMk id="46" creationId="{8878BB7D-1814-5E45-9E97-8E3C98D03B85}"/>
          </ac:spMkLst>
        </pc:spChg>
      </pc:sldChg>
      <pc:sldChg chg="addSp delSp modSp mod modAnim">
        <pc:chgData name="Suzanne Verheijden | Buro Strakz" userId="30c91331-80fd-4795-b9c3-8b5b614d1179" providerId="ADAL" clId="{6822FA37-18DD-4620-8A2A-D8BDC65B658B}" dt="2022-07-19T12:24:54.339" v="2942"/>
        <pc:sldMkLst>
          <pc:docMk/>
          <pc:sldMk cId="2122283234" sldId="951"/>
        </pc:sldMkLst>
        <pc:spChg chg="del mod">
          <ac:chgData name="Suzanne Verheijden | Buro Strakz" userId="30c91331-80fd-4795-b9c3-8b5b614d1179" providerId="ADAL" clId="{6822FA37-18DD-4620-8A2A-D8BDC65B658B}" dt="2022-07-19T12:03:49.702" v="2426"/>
          <ac:spMkLst>
            <pc:docMk/>
            <pc:sldMk cId="2122283234" sldId="951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2:06:30.852" v="2529" actId="1076"/>
          <ac:spMkLst>
            <pc:docMk/>
            <pc:sldMk cId="2122283234" sldId="951"/>
            <ac:spMk id="4" creationId="{2CAFDDEC-4DE7-C663-BA3A-F4A1C39B575E}"/>
          </ac:spMkLst>
        </pc:spChg>
        <pc:spChg chg="add mod">
          <ac:chgData name="Suzanne Verheijden | Buro Strakz" userId="30c91331-80fd-4795-b9c3-8b5b614d1179" providerId="ADAL" clId="{6822FA37-18DD-4620-8A2A-D8BDC65B658B}" dt="2022-07-19T12:09:33.633" v="2535" actId="6549"/>
          <ac:spMkLst>
            <pc:docMk/>
            <pc:sldMk cId="2122283234" sldId="951"/>
            <ac:spMk id="18" creationId="{FF5730CC-E643-1E01-D179-245E36E9A734}"/>
          </ac:spMkLst>
        </pc:spChg>
        <pc:spChg chg="mod">
          <ac:chgData name="Suzanne Verheijden | Buro Strakz" userId="30c91331-80fd-4795-b9c3-8b5b614d1179" providerId="ADAL" clId="{6822FA37-18DD-4620-8A2A-D8BDC65B658B}" dt="2022-07-19T12:03:43.439" v="2422" actId="20577"/>
          <ac:spMkLst>
            <pc:docMk/>
            <pc:sldMk cId="2122283234" sldId="951"/>
            <ac:spMk id="46" creationId="{8878BB7D-1814-5E45-9E97-8E3C98D03B85}"/>
          </ac:spMkLst>
        </pc:spChg>
        <pc:picChg chg="del">
          <ac:chgData name="Suzanne Verheijden | Buro Strakz" userId="30c91331-80fd-4795-b9c3-8b5b614d1179" providerId="ADAL" clId="{6822FA37-18DD-4620-8A2A-D8BDC65B658B}" dt="2022-07-19T12:03:49.700" v="2424" actId="478"/>
          <ac:picMkLst>
            <pc:docMk/>
            <pc:sldMk cId="2122283234" sldId="951"/>
            <ac:picMk id="17" creationId="{8E28BBE3-94E3-8E46-435F-4B389BF91608}"/>
          </ac:picMkLst>
        </pc:picChg>
      </pc:sldChg>
      <pc:sldChg chg="addSp modSp mod modAnim">
        <pc:chgData name="Suzanne Verheijden | Buro Strakz" userId="30c91331-80fd-4795-b9c3-8b5b614d1179" providerId="ADAL" clId="{6822FA37-18DD-4620-8A2A-D8BDC65B658B}" dt="2022-07-19T12:25:03.586" v="2944"/>
        <pc:sldMkLst>
          <pc:docMk/>
          <pc:sldMk cId="720151757" sldId="952"/>
        </pc:sldMkLst>
        <pc:spChg chg="mod">
          <ac:chgData name="Suzanne Verheijden | Buro Strakz" userId="30c91331-80fd-4795-b9c3-8b5b614d1179" providerId="ADAL" clId="{6822FA37-18DD-4620-8A2A-D8BDC65B658B}" dt="2022-07-19T12:13:11.637" v="2776" actId="1076"/>
          <ac:spMkLst>
            <pc:docMk/>
            <pc:sldMk cId="720151757" sldId="952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2:13:43.940" v="2779" actId="14100"/>
          <ac:spMkLst>
            <pc:docMk/>
            <pc:sldMk cId="720151757" sldId="952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2:09:59.530" v="2539" actId="20577"/>
          <ac:spMkLst>
            <pc:docMk/>
            <pc:sldMk cId="720151757" sldId="952"/>
            <ac:spMk id="46" creationId="{8878BB7D-1814-5E45-9E97-8E3C98D03B85}"/>
          </ac:spMkLst>
        </pc:spChg>
        <pc:picChg chg="add mod">
          <ac:chgData name="Suzanne Verheijden | Buro Strakz" userId="30c91331-80fd-4795-b9c3-8b5b614d1179" providerId="ADAL" clId="{6822FA37-18DD-4620-8A2A-D8BDC65B658B}" dt="2022-07-19T12:13:46.891" v="2780" actId="1076"/>
          <ac:picMkLst>
            <pc:docMk/>
            <pc:sldMk cId="720151757" sldId="952"/>
            <ac:picMk id="5122" creationId="{4886443F-17D7-B13E-8075-B5EF00739A72}"/>
          </ac:picMkLst>
        </pc:picChg>
      </pc:sldChg>
      <pc:sldChg chg="modSp mod modAnim">
        <pc:chgData name="Suzanne Verheijden | Buro Strakz" userId="30c91331-80fd-4795-b9c3-8b5b614d1179" providerId="ADAL" clId="{6822FA37-18DD-4620-8A2A-D8BDC65B658B}" dt="2022-07-19T12:25:06.899" v="2945"/>
        <pc:sldMkLst>
          <pc:docMk/>
          <pc:sldMk cId="1738297270" sldId="953"/>
        </pc:sldMkLst>
        <pc:spChg chg="mod">
          <ac:chgData name="Suzanne Verheijden | Buro Strakz" userId="30c91331-80fd-4795-b9c3-8b5b614d1179" providerId="ADAL" clId="{6822FA37-18DD-4620-8A2A-D8BDC65B658B}" dt="2022-07-19T12:13:03.557" v="2775" actId="6549"/>
          <ac:spMkLst>
            <pc:docMk/>
            <pc:sldMk cId="1738297270" sldId="953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2:14:00.363" v="2783" actId="20577"/>
          <ac:spMkLst>
            <pc:docMk/>
            <pc:sldMk cId="1738297270" sldId="953"/>
            <ac:spMk id="46" creationId="{8878BB7D-1814-5E45-9E97-8E3C98D03B85}"/>
          </ac:spMkLst>
        </pc:spChg>
      </pc:sldChg>
      <pc:sldChg chg="modSp mod modAnim">
        <pc:chgData name="Suzanne Verheijden | Buro Strakz" userId="30c91331-80fd-4795-b9c3-8b5b614d1179" providerId="ADAL" clId="{6822FA37-18DD-4620-8A2A-D8BDC65B658B}" dt="2022-07-19T12:24:58.458" v="2943"/>
        <pc:sldMkLst>
          <pc:docMk/>
          <pc:sldMk cId="3489603519" sldId="954"/>
        </pc:sldMkLst>
        <pc:spChg chg="mod">
          <ac:chgData name="Suzanne Verheijden | Buro Strakz" userId="30c91331-80fd-4795-b9c3-8b5b614d1179" providerId="ADAL" clId="{6822FA37-18DD-4620-8A2A-D8BDC65B658B}" dt="2022-07-19T12:09:52.303" v="2537" actId="113"/>
          <ac:spMkLst>
            <pc:docMk/>
            <pc:sldMk cId="3489603519" sldId="954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2:09:16.190" v="2533" actId="207"/>
          <ac:spMkLst>
            <pc:docMk/>
            <pc:sldMk cId="3489603519" sldId="954"/>
            <ac:spMk id="46" creationId="{8878BB7D-1814-5E45-9E97-8E3C98D03B85}"/>
          </ac:spMkLst>
        </pc:spChg>
      </pc:sldChg>
      <pc:sldChg chg="addSp delSp modSp mod modAnim">
        <pc:chgData name="Suzanne Verheijden | Buro Strakz" userId="30c91331-80fd-4795-b9c3-8b5b614d1179" providerId="ADAL" clId="{6822FA37-18DD-4620-8A2A-D8BDC65B658B}" dt="2022-07-19T12:25:10.019" v="2946"/>
        <pc:sldMkLst>
          <pc:docMk/>
          <pc:sldMk cId="1318998751" sldId="955"/>
        </pc:sldMkLst>
        <pc:spChg chg="mod">
          <ac:chgData name="Suzanne Verheijden | Buro Strakz" userId="30c91331-80fd-4795-b9c3-8b5b614d1179" providerId="ADAL" clId="{6822FA37-18DD-4620-8A2A-D8BDC65B658B}" dt="2022-07-19T12:17:40.323" v="2819" actId="1076"/>
          <ac:spMkLst>
            <pc:docMk/>
            <pc:sldMk cId="1318998751" sldId="955"/>
            <ac:spMk id="3" creationId="{8C3AB7CD-C463-6924-B717-6423B49E3DA6}"/>
          </ac:spMkLst>
        </pc:spChg>
        <pc:spChg chg="mod">
          <ac:chgData name="Suzanne Verheijden | Buro Strakz" userId="30c91331-80fd-4795-b9c3-8b5b614d1179" providerId="ADAL" clId="{6822FA37-18DD-4620-8A2A-D8BDC65B658B}" dt="2022-07-19T12:17:42.707" v="2820" actId="1076"/>
          <ac:spMkLst>
            <pc:docMk/>
            <pc:sldMk cId="1318998751" sldId="955"/>
            <ac:spMk id="4" creationId="{2CAFDDEC-4DE7-C663-BA3A-F4A1C39B575E}"/>
          </ac:spMkLst>
        </pc:spChg>
        <pc:spChg chg="mod">
          <ac:chgData name="Suzanne Verheijden | Buro Strakz" userId="30c91331-80fd-4795-b9c3-8b5b614d1179" providerId="ADAL" clId="{6822FA37-18DD-4620-8A2A-D8BDC65B658B}" dt="2022-07-19T12:15:37.110" v="2786" actId="20577"/>
          <ac:spMkLst>
            <pc:docMk/>
            <pc:sldMk cId="1318998751" sldId="955"/>
            <ac:spMk id="46" creationId="{8878BB7D-1814-5E45-9E97-8E3C98D03B85}"/>
          </ac:spMkLst>
        </pc:spChg>
        <pc:picChg chg="del">
          <ac:chgData name="Suzanne Verheijden | Buro Strakz" userId="30c91331-80fd-4795-b9c3-8b5b614d1179" providerId="ADAL" clId="{6822FA37-18DD-4620-8A2A-D8BDC65B658B}" dt="2022-07-19T12:16:10.384" v="2796" actId="478"/>
          <ac:picMkLst>
            <pc:docMk/>
            <pc:sldMk cId="1318998751" sldId="955"/>
            <ac:picMk id="5122" creationId="{4886443F-17D7-B13E-8075-B5EF00739A72}"/>
          </ac:picMkLst>
        </pc:picChg>
        <pc:picChg chg="add mod">
          <ac:chgData name="Suzanne Verheijden | Buro Strakz" userId="30c91331-80fd-4795-b9c3-8b5b614d1179" providerId="ADAL" clId="{6822FA37-18DD-4620-8A2A-D8BDC65B658B}" dt="2022-07-19T12:16:30.116" v="2800" actId="1076"/>
          <ac:picMkLst>
            <pc:docMk/>
            <pc:sldMk cId="1318998751" sldId="955"/>
            <ac:picMk id="6146" creationId="{08AE2240-5D0B-192F-334B-6683B4813395}"/>
          </ac:picMkLst>
        </pc:picChg>
      </pc:sldChg>
      <pc:sldChg chg="modSp mod modAnim">
        <pc:chgData name="Suzanne Verheijden | Buro Strakz" userId="30c91331-80fd-4795-b9c3-8b5b614d1179" providerId="ADAL" clId="{6822FA37-18DD-4620-8A2A-D8BDC65B658B}" dt="2022-07-19T12:25:13.371" v="2947"/>
        <pc:sldMkLst>
          <pc:docMk/>
          <pc:sldMk cId="2701815382" sldId="956"/>
        </pc:sldMkLst>
        <pc:spChg chg="mod">
          <ac:chgData name="Suzanne Verheijden | Buro Strakz" userId="30c91331-80fd-4795-b9c3-8b5b614d1179" providerId="ADAL" clId="{6822FA37-18DD-4620-8A2A-D8BDC65B658B}" dt="2022-07-19T12:18:21.839" v="2915" actId="20577"/>
          <ac:spMkLst>
            <pc:docMk/>
            <pc:sldMk cId="2701815382" sldId="956"/>
            <ac:spMk id="17" creationId="{2C02A79C-2E8F-DA21-B74B-F932C9F7D5B6}"/>
          </ac:spMkLst>
        </pc:spChg>
        <pc:spChg chg="mod">
          <ac:chgData name="Suzanne Verheijden | Buro Strakz" userId="30c91331-80fd-4795-b9c3-8b5b614d1179" providerId="ADAL" clId="{6822FA37-18DD-4620-8A2A-D8BDC65B658B}" dt="2022-07-19T12:15:41.249" v="2789" actId="20577"/>
          <ac:spMkLst>
            <pc:docMk/>
            <pc:sldMk cId="2701815382" sldId="956"/>
            <ac:spMk id="46" creationId="{8878BB7D-1814-5E45-9E97-8E3C98D03B85}"/>
          </ac:spMkLst>
        </pc:spChg>
      </pc:sldChg>
      <pc:sldChg chg="del">
        <pc:chgData name="Suzanne Verheijden | Buro Strakz" userId="30c91331-80fd-4795-b9c3-8b5b614d1179" providerId="ADAL" clId="{6822FA37-18DD-4620-8A2A-D8BDC65B658B}" dt="2022-07-19T10:23:07.296" v="36" actId="47"/>
        <pc:sldMkLst>
          <pc:docMk/>
          <pc:sldMk cId="1509987487" sldId="1033"/>
        </pc:sldMkLst>
      </pc:sldChg>
      <pc:sldChg chg="del">
        <pc:chgData name="Suzanne Verheijden | Buro Strakz" userId="30c91331-80fd-4795-b9c3-8b5b614d1179" providerId="ADAL" clId="{6822FA37-18DD-4620-8A2A-D8BDC65B658B}" dt="2022-07-19T10:23:10.799" v="38" actId="47"/>
        <pc:sldMkLst>
          <pc:docMk/>
          <pc:sldMk cId="3429133673" sldId="1034"/>
        </pc:sldMkLst>
      </pc:sldChg>
      <pc:sldMasterChg chg="del delSldLayout">
        <pc:chgData name="Suzanne Verheijden | Buro Strakz" userId="30c91331-80fd-4795-b9c3-8b5b614d1179" providerId="ADAL" clId="{6822FA37-18DD-4620-8A2A-D8BDC65B658B}" dt="2022-07-19T10:22:53.945" v="22" actId="47"/>
        <pc:sldMasterMkLst>
          <pc:docMk/>
          <pc:sldMasterMk cId="3596052042" sldId="2147483674"/>
        </pc:sldMasterMkLst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3719085726" sldId="2147483675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986792075" sldId="2147483676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2370837572" sldId="2147483677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2521444182" sldId="2147483678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3713542006" sldId="2147483679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1646626026" sldId="2147483680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3101766554" sldId="2147483681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3655302023" sldId="2147483682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2635946961" sldId="2147483683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2707259479" sldId="2147483684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53.945" v="22" actId="47"/>
          <pc:sldLayoutMkLst>
            <pc:docMk/>
            <pc:sldMasterMk cId="3596052042" sldId="2147483674"/>
            <pc:sldLayoutMk cId="3706837890" sldId="2147483685"/>
          </pc:sldLayoutMkLst>
        </pc:sldLayoutChg>
      </pc:sldMasterChg>
      <pc:sldMasterChg chg="del delSldLayout">
        <pc:chgData name="Suzanne Verheijden | Buro Strakz" userId="30c91331-80fd-4795-b9c3-8b5b614d1179" providerId="ADAL" clId="{6822FA37-18DD-4620-8A2A-D8BDC65B658B}" dt="2022-07-19T10:22:30.546" v="11" actId="47"/>
        <pc:sldMasterMkLst>
          <pc:docMk/>
          <pc:sldMasterMk cId="3028035491" sldId="2147483686"/>
        </pc:sldMasterMkLst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807615741" sldId="2147483687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959231223" sldId="2147483688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1114028323" sldId="2147483689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578628171" sldId="2147483690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1166994742" sldId="2147483691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890841113" sldId="2147483692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4061812420" sldId="2147483693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1059974100" sldId="2147483694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40728423" sldId="2147483695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2458045006" sldId="2147483696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2:30.546" v="11" actId="47"/>
          <pc:sldLayoutMkLst>
            <pc:docMk/>
            <pc:sldMasterMk cId="3028035491" sldId="2147483686"/>
            <pc:sldLayoutMk cId="3644926085" sldId="2147483697"/>
          </pc:sldLayoutMkLst>
        </pc:sldLayoutChg>
      </pc:sldMasterChg>
      <pc:sldMasterChg chg="del delSldLayout">
        <pc:chgData name="Suzanne Verheijden | Buro Strakz" userId="30c91331-80fd-4795-b9c3-8b5b614d1179" providerId="ADAL" clId="{6822FA37-18DD-4620-8A2A-D8BDC65B658B}" dt="2022-07-19T10:23:07.296" v="36" actId="47"/>
        <pc:sldMasterMkLst>
          <pc:docMk/>
          <pc:sldMasterMk cId="2330968523" sldId="2147483698"/>
        </pc:sldMasterMkLst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2730864017" sldId="2147483699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3062920278" sldId="2147483700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999844561" sldId="2147483701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1336191353" sldId="2147483702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3154985941" sldId="2147483703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4228048254" sldId="2147483704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1144092131" sldId="2147483705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1563449170" sldId="2147483706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4059949421" sldId="2147483707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363906523" sldId="2147483708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6787990" sldId="2147483709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2113660755" sldId="2147483710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833195588" sldId="2147483711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2143266456" sldId="2147483712"/>
          </pc:sldLayoutMkLst>
        </pc:sldLayoutChg>
        <pc:sldLayoutChg chg="del">
          <pc:chgData name="Suzanne Verheijden | Buro Strakz" userId="30c91331-80fd-4795-b9c3-8b5b614d1179" providerId="ADAL" clId="{6822FA37-18DD-4620-8A2A-D8BDC65B658B}" dt="2022-07-19T10:23:07.296" v="36" actId="47"/>
          <pc:sldLayoutMkLst>
            <pc:docMk/>
            <pc:sldMasterMk cId="2330968523" sldId="2147483698"/>
            <pc:sldLayoutMk cId="1429320399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57E57-35BA-1944-9989-03A1D9F933C2}" type="datetimeFigureOut">
              <a:t>26-8-2022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8A9F8-9560-9743-AE3D-EC4B3B8AF971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8840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A9F8-9560-9743-AE3D-EC4B3B8AF971}" type="slidenum"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8950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37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Glucosemeter </a:t>
            </a:r>
            <a:r>
              <a:rPr lang="nl-NL" dirty="0" err="1"/>
              <a:t>freesyle</a:t>
            </a:r>
            <a:r>
              <a:rPr lang="nl-NL" dirty="0"/>
              <a:t> libre, </a:t>
            </a:r>
            <a:r>
              <a:rPr lang="nl-NL" dirty="0" err="1"/>
              <a:t>philips</a:t>
            </a:r>
            <a:r>
              <a:rPr lang="nl-NL" dirty="0"/>
              <a:t> biosensor/slimme pleister, Apple smartwatch. Slimme sok Hume </a:t>
            </a:r>
            <a:r>
              <a:rPr lang="nl-NL" dirty="0" err="1"/>
              <a:t>Mentech</a:t>
            </a:r>
            <a:r>
              <a:rPr lang="nl-NL" dirty="0"/>
              <a:t>, </a:t>
            </a:r>
            <a:r>
              <a:rPr lang="nl-NL" dirty="0" err="1"/>
              <a:t>Oura</a:t>
            </a:r>
            <a:r>
              <a:rPr lang="nl-NL" dirty="0"/>
              <a:t> slaap en activiteiten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Er zijn sokken, </a:t>
            </a:r>
            <a:r>
              <a:rPr lang="nl-NL" dirty="0" err="1"/>
              <a:t>t-shirts</a:t>
            </a:r>
            <a:r>
              <a:rPr lang="nl-NL" dirty="0"/>
              <a:t>, armbanden, chips, horloges, mobiele telefoons die dingen meten. </a:t>
            </a:r>
          </a:p>
          <a:p>
            <a:endParaRPr lang="en-LT" dirty="0"/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59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4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5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08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580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D31E6-3EFD-41C3-A8CD-ACD575EEC7B8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07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30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64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A9F8-9560-9743-AE3D-EC4B3B8AF971}" type="slidenum"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37570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54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602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192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32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39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3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0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20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90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66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0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8A9F8-9560-9743-AE3D-EC4B3B8AF97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L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9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ptsolutions.nl/" TargetMode="Externa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0F28-15AE-D548-A364-55A4F8311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632D6-4B9E-CF4E-B2F1-966E1978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95C5-A01A-0043-B22A-07B9752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D614-C70B-114C-BC72-83400061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FF32F-E02F-9346-9A94-F2D9B201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0724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A21-EEA7-E746-AD6C-7174190B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8DD3A-571C-6946-B241-96479149A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CB3A-C405-7049-A877-3BAD3AAF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860E-7664-A24A-92A6-B8982203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8F18B-7CFE-FA4C-B370-5CBF39DC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3379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68BF3-D403-AA4D-8307-1AD9089D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AFDD1-C709-FC4A-A04E-681FC363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A29A-7EBF-1640-901D-4BD39E48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C7955-4B7C-6942-8197-B5FBD006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ED8B8-0753-BB4B-92EB-BAC0AD6D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9684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986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83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239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14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28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0776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292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406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604-70AB-BB4D-A7E3-5B899F0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DC9C-0C6E-F943-A253-3A70BED0B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0614-AA81-9E49-82C3-FE971B86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3032-A82F-CD4F-A91D-55756F85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DD38-8AF1-D548-89E6-A31E9073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8405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219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464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139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B217F-3491-477B-96EB-B65A324740FA}" type="datetime3">
              <a:rPr lang="nl-NL" smtClean="0"/>
              <a:t>26/8/22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Invoegen; Koptekst &amp; Voettekst; Overal toepassen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56AF-52DD-4DF6-B439-3FC8E38D39F7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0" name="Rechthoek 49"/>
          <p:cNvSpPr/>
          <p:nvPr userDrawn="1"/>
        </p:nvSpPr>
        <p:spPr>
          <a:xfrm>
            <a:off x="0" y="-531440"/>
            <a:ext cx="6096000" cy="38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l"/>
            <a:r>
              <a:rPr lang="nl-NL" sz="1999" b="0" spc="0" baseline="0" dirty="0">
                <a:solidFill>
                  <a:schemeClr val="tx2"/>
                </a:solidFill>
                <a:latin typeface="+mj-lt"/>
              </a:rPr>
              <a:t>Custom dia</a:t>
            </a:r>
          </a:p>
        </p:txBody>
      </p:sp>
    </p:spTree>
    <p:extLst>
      <p:ext uri="{BB962C8B-B14F-4D97-AF65-F5344CB8AC3E}">
        <p14:creationId xmlns:p14="http://schemas.microsoft.com/office/powerpoint/2010/main" val="20216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OCKUP LAPTOP"/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902" y="1124744"/>
            <a:ext cx="7304196" cy="486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59400-9BFA-4AAF-A8D1-82CA51839500}" type="datetime3">
              <a:rPr lang="nl-NL" smtClean="0"/>
              <a:t>26/8/22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Invoegen; Koptekst &amp; Voettekst; Overal toepassen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56AF-52DD-4DF6-B439-3FC8E38D39F7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ijdelijke aanduiding voor media 8"/>
          <p:cNvSpPr>
            <a:spLocks noGrp="1"/>
          </p:cNvSpPr>
          <p:nvPr>
            <p:ph type="media" sz="quarter" idx="15"/>
          </p:nvPr>
        </p:nvSpPr>
        <p:spPr>
          <a:xfrm>
            <a:off x="3217180" y="1482623"/>
            <a:ext cx="5757641" cy="3232684"/>
          </a:xfr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599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50" name="Rechthoek 49"/>
          <p:cNvSpPr/>
          <p:nvPr userDrawn="1"/>
        </p:nvSpPr>
        <p:spPr>
          <a:xfrm>
            <a:off x="0" y="-531440"/>
            <a:ext cx="6096000" cy="38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l"/>
            <a:r>
              <a:rPr lang="nl-NL" sz="1999" b="0" spc="0" baseline="0" dirty="0">
                <a:solidFill>
                  <a:schemeClr val="tx2"/>
                </a:solidFill>
                <a:latin typeface="+mj-lt"/>
              </a:rPr>
              <a:t>100% video</a:t>
            </a:r>
          </a:p>
        </p:txBody>
      </p:sp>
      <p:sp>
        <p:nvSpPr>
          <p:cNvPr id="31" name="Tekstvak 33"/>
          <p:cNvSpPr txBox="1"/>
          <p:nvPr userDrawn="1"/>
        </p:nvSpPr>
        <p:spPr>
          <a:xfrm>
            <a:off x="12434069" y="1001584"/>
            <a:ext cx="206685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sz="1599" kern="0" dirty="0">
                <a:solidFill>
                  <a:srgbClr val="000000"/>
                </a:solidFill>
                <a:latin typeface="Calibri"/>
              </a:rPr>
              <a:t>Klik op het icoontje </a:t>
            </a:r>
            <a:br>
              <a:rPr lang="nl-NL" sz="1599" kern="0" dirty="0">
                <a:solidFill>
                  <a:srgbClr val="000000"/>
                </a:solidFill>
                <a:latin typeface="Calibri"/>
              </a:rPr>
            </a:br>
            <a:r>
              <a:rPr lang="nl-NL" sz="1599" kern="0" dirty="0">
                <a:solidFill>
                  <a:srgbClr val="000000"/>
                </a:solidFill>
                <a:latin typeface="Calibri"/>
              </a:rPr>
              <a:t>om een nieuwe</a:t>
            </a:r>
          </a:p>
          <a:p>
            <a:pPr>
              <a:defRPr/>
            </a:pPr>
            <a:r>
              <a:rPr lang="nl-NL" sz="1599" kern="0" dirty="0">
                <a:solidFill>
                  <a:srgbClr val="000000"/>
                </a:solidFill>
                <a:latin typeface="Calibri"/>
              </a:rPr>
              <a:t>video in te voegen.</a:t>
            </a:r>
          </a:p>
        </p:txBody>
      </p:sp>
      <p:sp>
        <p:nvSpPr>
          <p:cNvPr id="32" name="Tekstvak 33"/>
          <p:cNvSpPr txBox="1"/>
          <p:nvPr userDrawn="1"/>
        </p:nvSpPr>
        <p:spPr>
          <a:xfrm>
            <a:off x="12434069" y="3359672"/>
            <a:ext cx="214133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99" kern="0" dirty="0">
                <a:solidFill>
                  <a:srgbClr val="000000"/>
                </a:solidFill>
                <a:latin typeface="Calibri"/>
              </a:rPr>
              <a:t>Zoek naar de video die u</a:t>
            </a:r>
          </a:p>
          <a:p>
            <a:pPr>
              <a:defRPr/>
            </a:pPr>
            <a:r>
              <a:rPr lang="en-US" sz="1599" kern="0" dirty="0">
                <a:solidFill>
                  <a:srgbClr val="000000"/>
                </a:solidFill>
                <a:latin typeface="Calibri"/>
              </a:rPr>
              <a:t>wilt invoegen en klik op deze. Klik op </a:t>
            </a:r>
            <a:r>
              <a:rPr lang="en-US" sz="1599" b="1" kern="0" dirty="0">
                <a:solidFill>
                  <a:schemeClr val="tx2"/>
                </a:solidFill>
                <a:latin typeface="Calibri"/>
              </a:rPr>
              <a:t>´Invoegen´</a:t>
            </a:r>
          </a:p>
        </p:txBody>
      </p:sp>
      <p:sp>
        <p:nvSpPr>
          <p:cNvPr id="33" name="Ovaal 32"/>
          <p:cNvSpPr/>
          <p:nvPr userDrawn="1"/>
        </p:nvSpPr>
        <p:spPr>
          <a:xfrm>
            <a:off x="12391075" y="505307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81" rIns="0" bIns="43178"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4" name="Ovaal 33"/>
          <p:cNvSpPr/>
          <p:nvPr userDrawn="1"/>
        </p:nvSpPr>
        <p:spPr>
          <a:xfrm>
            <a:off x="12391075" y="2826560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81" rIns="0" bIns="43178"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0" t="13535" r="3470" b="13927"/>
          <a:stretch/>
        </p:blipFill>
        <p:spPr bwMode="auto">
          <a:xfrm>
            <a:off x="12431520" y="4272945"/>
            <a:ext cx="1107180" cy="297656"/>
          </a:xfrm>
          <a:prstGeom prst="roundRect">
            <a:avLst>
              <a:gd name="adj" fmla="val 14496"/>
            </a:avLst>
          </a:prstGeom>
          <a:noFill/>
          <a:ln w="6350">
            <a:solidFill>
              <a:srgbClr val="E2AC00">
                <a:lumMod val="50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0941" y="4313427"/>
            <a:ext cx="791676" cy="226219"/>
          </a:xfrm>
          <a:prstGeom prst="roundRect">
            <a:avLst>
              <a:gd name="adj" fmla="val 14496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kstvak 36"/>
          <p:cNvSpPr txBox="1"/>
          <p:nvPr userDrawn="1"/>
        </p:nvSpPr>
        <p:spPr>
          <a:xfrm>
            <a:off x="12513559" y="4299824"/>
            <a:ext cx="77905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1099" b="1" kern="0" dirty="0" err="1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latin typeface="Calibri"/>
              </a:rPr>
              <a:t>Invoegen</a:t>
            </a:r>
            <a:endParaRPr lang="en-GB" sz="1099" b="1" kern="0" dirty="0">
              <a:solidFill>
                <a:srgbClr val="005634">
                  <a:lumMod val="25000"/>
                </a:srgbClr>
              </a:solidFill>
              <a:effectLst>
                <a:outerShdw blurRad="25400" algn="ctr" rotWithShape="0">
                  <a:prstClr val="white"/>
                </a:outerShdw>
              </a:effectLst>
              <a:latin typeface="Calibri"/>
            </a:endParaRPr>
          </a:p>
        </p:txBody>
      </p:sp>
      <p:sp>
        <p:nvSpPr>
          <p:cNvPr id="38" name="Rechthoek 37"/>
          <p:cNvSpPr/>
          <p:nvPr userDrawn="1"/>
        </p:nvSpPr>
        <p:spPr>
          <a:xfrm>
            <a:off x="12260350" y="-26002"/>
            <a:ext cx="2771986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79906" rIns="179906" rtlCol="0" anchor="t"/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99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VIDEO INVOEGEN</a:t>
            </a:r>
          </a:p>
        </p:txBody>
      </p:sp>
      <p:cxnSp>
        <p:nvCxnSpPr>
          <p:cNvPr id="39" name="Rechte verbindingslijn 38"/>
          <p:cNvCxnSpPr/>
          <p:nvPr userDrawn="1"/>
        </p:nvCxnSpPr>
        <p:spPr>
          <a:xfrm>
            <a:off x="12403954" y="358984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8" name="Rechte verbindingslijn 47"/>
          <p:cNvCxnSpPr/>
          <p:nvPr userDrawn="1"/>
        </p:nvCxnSpPr>
        <p:spPr>
          <a:xfrm>
            <a:off x="12403615" y="2635400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9" name="Rechte verbindingslijn 48"/>
          <p:cNvCxnSpPr/>
          <p:nvPr userDrawn="1"/>
        </p:nvCxnSpPr>
        <p:spPr>
          <a:xfrm>
            <a:off x="12403954" y="4723632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pic>
        <p:nvPicPr>
          <p:cNvPr id="51" name="Picture 2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358" y="1844824"/>
            <a:ext cx="718684" cy="6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2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8"/>
          <p:cNvSpPr>
            <a:spLocks noGrp="1"/>
          </p:cNvSpPr>
          <p:nvPr>
            <p:ph type="media" sz="quarter" idx="15"/>
          </p:nvPr>
        </p:nvSpPr>
        <p:spPr>
          <a:xfrm>
            <a:off x="776" y="0"/>
            <a:ext cx="12190451" cy="685800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algn="ctr">
              <a:defRPr sz="1599"/>
            </a:lvl1pPr>
          </a:lstStyle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FBEF-03A9-4CDB-9881-5A022E726B63}" type="datetime3">
              <a:rPr lang="nl-NL" smtClean="0"/>
              <a:t>26/8/22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Invoegen; Koptekst &amp; Voettekst; Overal toepassen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56AF-52DD-4DF6-B439-3FC8E38D39F7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0" name="Rechthoek 49"/>
          <p:cNvSpPr/>
          <p:nvPr userDrawn="1"/>
        </p:nvSpPr>
        <p:spPr>
          <a:xfrm>
            <a:off x="0" y="-531440"/>
            <a:ext cx="6096001" cy="38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l"/>
            <a:r>
              <a:rPr lang="nl-NL" sz="1999" b="0" spc="0" baseline="0" dirty="0">
                <a:solidFill>
                  <a:schemeClr val="tx2"/>
                </a:solidFill>
                <a:latin typeface="+mj-lt"/>
              </a:rPr>
              <a:t>100% video</a:t>
            </a:r>
          </a:p>
        </p:txBody>
      </p:sp>
      <p:sp>
        <p:nvSpPr>
          <p:cNvPr id="31" name="Tekstvak 33"/>
          <p:cNvSpPr txBox="1"/>
          <p:nvPr userDrawn="1"/>
        </p:nvSpPr>
        <p:spPr>
          <a:xfrm>
            <a:off x="12434071" y="1001584"/>
            <a:ext cx="206685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 sz="1599" kern="0" dirty="0">
                <a:solidFill>
                  <a:srgbClr val="000000"/>
                </a:solidFill>
                <a:latin typeface="Calibri"/>
              </a:rPr>
              <a:t>Klik op het icoontje </a:t>
            </a:r>
            <a:br>
              <a:rPr lang="nl-NL" sz="1599" kern="0" dirty="0">
                <a:solidFill>
                  <a:srgbClr val="000000"/>
                </a:solidFill>
                <a:latin typeface="Calibri"/>
              </a:rPr>
            </a:br>
            <a:r>
              <a:rPr lang="nl-NL" sz="1599" kern="0" dirty="0">
                <a:solidFill>
                  <a:srgbClr val="000000"/>
                </a:solidFill>
                <a:latin typeface="Calibri"/>
              </a:rPr>
              <a:t>om een nieuwe</a:t>
            </a:r>
          </a:p>
          <a:p>
            <a:pPr>
              <a:defRPr/>
            </a:pPr>
            <a:r>
              <a:rPr lang="nl-NL" sz="1599" kern="0" dirty="0">
                <a:solidFill>
                  <a:srgbClr val="000000"/>
                </a:solidFill>
                <a:latin typeface="Calibri"/>
              </a:rPr>
              <a:t>video in te voegen.</a:t>
            </a:r>
          </a:p>
        </p:txBody>
      </p:sp>
      <p:sp>
        <p:nvSpPr>
          <p:cNvPr id="32" name="Tekstvak 33"/>
          <p:cNvSpPr txBox="1"/>
          <p:nvPr userDrawn="1"/>
        </p:nvSpPr>
        <p:spPr>
          <a:xfrm>
            <a:off x="12434069" y="3359672"/>
            <a:ext cx="214133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nl-NL"/>
            </a:defPPr>
            <a:lvl1pPr lvl="0">
              <a:defRPr sz="2800">
                <a:solidFill>
                  <a:prstClr val="white">
                    <a:lumMod val="75000"/>
                  </a:prstClr>
                </a:solidFill>
                <a:latin typeface="+mj-lt"/>
                <a:ea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1599" kern="0" dirty="0">
                <a:solidFill>
                  <a:srgbClr val="000000"/>
                </a:solidFill>
                <a:latin typeface="Calibri"/>
              </a:rPr>
              <a:t>Zoek naar de video die u</a:t>
            </a:r>
          </a:p>
          <a:p>
            <a:pPr>
              <a:defRPr/>
            </a:pPr>
            <a:r>
              <a:rPr lang="en-US" sz="1599" kern="0" dirty="0">
                <a:solidFill>
                  <a:srgbClr val="000000"/>
                </a:solidFill>
                <a:latin typeface="Calibri"/>
              </a:rPr>
              <a:t>wilt invoegen en klik op deze. Klik op </a:t>
            </a:r>
            <a:r>
              <a:rPr lang="en-US" sz="1599" b="1" kern="0" dirty="0">
                <a:solidFill>
                  <a:schemeClr val="tx2"/>
                </a:solidFill>
                <a:latin typeface="Calibri"/>
              </a:rPr>
              <a:t>´Invoegen´</a:t>
            </a:r>
          </a:p>
        </p:txBody>
      </p:sp>
      <p:sp>
        <p:nvSpPr>
          <p:cNvPr id="33" name="Ovaal 32"/>
          <p:cNvSpPr/>
          <p:nvPr userDrawn="1"/>
        </p:nvSpPr>
        <p:spPr>
          <a:xfrm>
            <a:off x="12391075" y="505307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76" rIns="0" bIns="43172" rtlCol="0" anchor="ctr"/>
          <a:lstStyle/>
          <a:p>
            <a:pPr marL="0" marR="0" lvl="0" indent="0" algn="ctr" defTabSz="9138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</a:t>
            </a:r>
          </a:p>
        </p:txBody>
      </p:sp>
      <p:sp>
        <p:nvSpPr>
          <p:cNvPr id="34" name="Ovaal 33"/>
          <p:cNvSpPr/>
          <p:nvPr userDrawn="1"/>
        </p:nvSpPr>
        <p:spPr>
          <a:xfrm>
            <a:off x="12391075" y="2826560"/>
            <a:ext cx="401329" cy="401538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lIns="0" tIns="35976" rIns="0" bIns="43172" rtlCol="0" anchor="ctr"/>
          <a:lstStyle/>
          <a:p>
            <a:pPr marL="0" marR="0" lvl="0" indent="0" algn="ctr" defTabSz="9138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5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pic>
        <p:nvPicPr>
          <p:cNvPr id="35" name="Picture 3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0" t="13535" r="3470" b="13927"/>
          <a:stretch/>
        </p:blipFill>
        <p:spPr bwMode="auto">
          <a:xfrm>
            <a:off x="12431522" y="4272945"/>
            <a:ext cx="1107180" cy="297656"/>
          </a:xfrm>
          <a:prstGeom prst="roundRect">
            <a:avLst>
              <a:gd name="adj" fmla="val 14496"/>
            </a:avLst>
          </a:prstGeom>
          <a:noFill/>
          <a:ln w="6350">
            <a:solidFill>
              <a:srgbClr val="E2AC00">
                <a:lumMod val="50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0943" y="4313431"/>
            <a:ext cx="791676" cy="226219"/>
          </a:xfrm>
          <a:prstGeom prst="roundRect">
            <a:avLst>
              <a:gd name="adj" fmla="val 14496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kstvak 36"/>
          <p:cNvSpPr txBox="1"/>
          <p:nvPr userDrawn="1"/>
        </p:nvSpPr>
        <p:spPr>
          <a:xfrm>
            <a:off x="12513561" y="4299824"/>
            <a:ext cx="77905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GB" sz="1099" b="1" kern="0" dirty="0" err="1"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latin typeface="Calibri"/>
              </a:rPr>
              <a:t>Invoegen</a:t>
            </a:r>
            <a:endParaRPr lang="en-GB" sz="1099" b="1" kern="0" dirty="0">
              <a:solidFill>
                <a:srgbClr val="005634">
                  <a:lumMod val="25000"/>
                </a:srgbClr>
              </a:solidFill>
              <a:effectLst>
                <a:outerShdw blurRad="25400" algn="ctr" rotWithShape="0">
                  <a:prstClr val="white"/>
                </a:outerShdw>
              </a:effectLst>
              <a:latin typeface="Calibri"/>
            </a:endParaRPr>
          </a:p>
        </p:txBody>
      </p:sp>
      <p:sp>
        <p:nvSpPr>
          <p:cNvPr id="38" name="Rechthoek 37"/>
          <p:cNvSpPr/>
          <p:nvPr userDrawn="1"/>
        </p:nvSpPr>
        <p:spPr>
          <a:xfrm>
            <a:off x="12260350" y="-26002"/>
            <a:ext cx="2771986" cy="3873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79883" rIns="179883" rtlCol="0" anchor="t"/>
          <a:lstStyle/>
          <a:p>
            <a:pPr marL="0" marR="0" lvl="0" indent="0" defTabSz="9138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799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</a:rPr>
              <a:t>VIDEO INVOEGEN</a:t>
            </a:r>
          </a:p>
        </p:txBody>
      </p:sp>
      <p:cxnSp>
        <p:nvCxnSpPr>
          <p:cNvPr id="39" name="Rechte verbindingslijn 38"/>
          <p:cNvCxnSpPr/>
          <p:nvPr userDrawn="1"/>
        </p:nvCxnSpPr>
        <p:spPr>
          <a:xfrm>
            <a:off x="12403956" y="358984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8" name="Rechte verbindingslijn 47"/>
          <p:cNvCxnSpPr/>
          <p:nvPr userDrawn="1"/>
        </p:nvCxnSpPr>
        <p:spPr>
          <a:xfrm>
            <a:off x="12403617" y="2635400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cxnSp>
        <p:nvCxnSpPr>
          <p:cNvPr id="49" name="Rechte verbindingslijn 48"/>
          <p:cNvCxnSpPr/>
          <p:nvPr userDrawn="1"/>
        </p:nvCxnSpPr>
        <p:spPr>
          <a:xfrm>
            <a:off x="12403956" y="4723632"/>
            <a:ext cx="2314228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</p:cxnSp>
      <p:pic>
        <p:nvPicPr>
          <p:cNvPr id="51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358" y="1844824"/>
            <a:ext cx="718684" cy="60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75703" y="5229200"/>
            <a:ext cx="11062028" cy="1007800"/>
          </a:xfrm>
        </p:spPr>
        <p:txBody>
          <a:bodyPr vert="horz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Inspringniveau 1</a:t>
            </a:r>
          </a:p>
          <a:p>
            <a:pPr lvl="1"/>
            <a:r>
              <a:rPr lang="nl-NL" dirty="0"/>
              <a:t>Inspringniveau 2</a:t>
            </a:r>
          </a:p>
          <a:p>
            <a:pPr lvl="2"/>
            <a:r>
              <a:rPr lang="nl-NL" dirty="0"/>
              <a:t>Inspringniveau 3</a:t>
            </a:r>
          </a:p>
          <a:p>
            <a:pPr lvl="3"/>
            <a:r>
              <a:rPr lang="nl-NL" dirty="0"/>
              <a:t>Inspringniveau 4</a:t>
            </a:r>
          </a:p>
          <a:p>
            <a:pPr lvl="4"/>
            <a:r>
              <a:rPr lang="nl-NL" dirty="0"/>
              <a:t>Inspringniveau 5</a:t>
            </a:r>
          </a:p>
          <a:p>
            <a:pPr lvl="5"/>
            <a:r>
              <a:rPr lang="nl-NL" dirty="0"/>
              <a:t>Inspringniveau 6</a:t>
            </a:r>
          </a:p>
          <a:p>
            <a:pPr lvl="6"/>
            <a:r>
              <a:rPr lang="nl-NL" dirty="0"/>
              <a:t>Inspringniveau 7</a:t>
            </a:r>
          </a:p>
          <a:p>
            <a:pPr lvl="7"/>
            <a:r>
              <a:rPr lang="nl-NL" dirty="0"/>
              <a:t>Inspringniveau 8</a:t>
            </a:r>
          </a:p>
          <a:p>
            <a:pPr lvl="8"/>
            <a:r>
              <a:rPr lang="nl-NL" dirty="0"/>
              <a:t>Inspringniveau 9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18" name="Rechthoek 117"/>
          <p:cNvSpPr/>
          <p:nvPr userDrawn="1"/>
        </p:nvSpPr>
        <p:spPr>
          <a:xfrm>
            <a:off x="-2558349" y="1590224"/>
            <a:ext cx="2413794" cy="35592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grpSp>
        <p:nvGrpSpPr>
          <p:cNvPr id="119" name="Groep 118"/>
          <p:cNvGrpSpPr/>
          <p:nvPr userDrawn="1"/>
        </p:nvGrpSpPr>
        <p:grpSpPr>
          <a:xfrm>
            <a:off x="-2619913" y="0"/>
            <a:ext cx="2536922" cy="5229200"/>
            <a:chOff x="-2621280" y="0"/>
            <a:chExt cx="2538243" cy="5229200"/>
          </a:xfrm>
        </p:grpSpPr>
        <p:sp>
          <p:nvSpPr>
            <p:cNvPr id="120" name="Rechthoek 119"/>
            <p:cNvSpPr/>
            <p:nvPr userDrawn="1"/>
          </p:nvSpPr>
          <p:spPr>
            <a:xfrm>
              <a:off x="-2621280" y="0"/>
              <a:ext cx="2538243" cy="3873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/>
            <a:p>
              <a:pPr marL="0" marR="0" lvl="0" indent="0" defTabSz="9138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799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</a:rPr>
                <a:t>TEKST LEVELS</a:t>
              </a:r>
            </a:p>
          </p:txBody>
        </p:sp>
        <p:cxnSp>
          <p:nvCxnSpPr>
            <p:cNvPr id="121" name="Rechte verbindingslijn 120"/>
            <p:cNvCxnSpPr/>
            <p:nvPr userDrawn="1"/>
          </p:nvCxnSpPr>
          <p:spPr>
            <a:xfrm>
              <a:off x="-2459680" y="387386"/>
              <a:ext cx="223200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2" name="Rechte verbindingslijn 121"/>
            <p:cNvCxnSpPr/>
            <p:nvPr userDrawn="1"/>
          </p:nvCxnSpPr>
          <p:spPr>
            <a:xfrm>
              <a:off x="-2459680" y="1512359"/>
              <a:ext cx="223200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3" name="Rechte verbindingslijn 122"/>
            <p:cNvCxnSpPr/>
            <p:nvPr userDrawn="1"/>
          </p:nvCxnSpPr>
          <p:spPr>
            <a:xfrm>
              <a:off x="-2459680" y="5229200"/>
              <a:ext cx="2232000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24" name="Picture 3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454592" y="864537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4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459680" y="458418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6" name="Groep 125"/>
            <p:cNvGrpSpPr/>
            <p:nvPr userDrawn="1"/>
          </p:nvGrpSpPr>
          <p:grpSpPr>
            <a:xfrm>
              <a:off x="-1746317" y="458417"/>
              <a:ext cx="435437" cy="427699"/>
              <a:chOff x="-1085063" y="758027"/>
              <a:chExt cx="633800" cy="622540"/>
            </a:xfrm>
          </p:grpSpPr>
          <p:sp>
            <p:nvSpPr>
              <p:cNvPr id="148" name="Afgeronde rechthoek 244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49" name="Groep 148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0" name="Rechthoek 149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1" name="Rechthoek 150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2" name="Rechthoek 151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3" name="Rechthoek 152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4" name="Rechthoek 153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5" name="Rechthoek 154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6" name="Rechthoek 155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60" name="Vrije vorm 256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grpSp>
          <p:nvGrpSpPr>
            <p:cNvPr id="127" name="Groep 126"/>
            <p:cNvGrpSpPr/>
            <p:nvPr userDrawn="1"/>
          </p:nvGrpSpPr>
          <p:grpSpPr>
            <a:xfrm>
              <a:off x="-1742750" y="1006795"/>
              <a:ext cx="435437" cy="427699"/>
              <a:chOff x="-1845083" y="758027"/>
              <a:chExt cx="633800" cy="622540"/>
            </a:xfrm>
          </p:grpSpPr>
          <p:sp>
            <p:nvSpPr>
              <p:cNvPr id="135" name="Afgeronde rechthoek 231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85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136" name="Groep 135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7" name="Rechthoek 136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1" name="Rechthoek 140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2" name="Rechthoek 141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3" name="Rechthoek 142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4" name="Rechthoek 143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5" name="Rechthoek 144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6" name="Rechthoek 145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147" name="Vrije vorm 243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85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</p:grpSp>
        <p:cxnSp>
          <p:nvCxnSpPr>
            <p:cNvPr id="128" name="Rechte verbindingslijn 127"/>
            <p:cNvCxnSpPr>
              <a:cxnSpLocks/>
              <a:stCxn id="130" idx="2"/>
              <a:endCxn id="135" idx="1"/>
            </p:cNvCxnSpPr>
            <p:nvPr userDrawn="1"/>
          </p:nvCxnSpPr>
          <p:spPr>
            <a:xfrm>
              <a:off x="-2290903" y="1083308"/>
              <a:ext cx="548153" cy="137337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29" name="Rechte verbindingslijn 128"/>
            <p:cNvCxnSpPr>
              <a:cxnSpLocks/>
              <a:stCxn id="131" idx="2"/>
              <a:endCxn id="148" idx="1"/>
            </p:cNvCxnSpPr>
            <p:nvPr userDrawn="1"/>
          </p:nvCxnSpPr>
          <p:spPr>
            <a:xfrm flipV="1">
              <a:off x="-2117713" y="672267"/>
              <a:ext cx="371396" cy="239401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sp>
          <p:nvSpPr>
            <p:cNvPr id="130" name="Ovaal 129"/>
            <p:cNvSpPr/>
            <p:nvPr userDrawn="1"/>
          </p:nvSpPr>
          <p:spPr>
            <a:xfrm>
              <a:off x="-2290903" y="1052708"/>
              <a:ext cx="61200" cy="612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8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1" name="Ovaal 130"/>
            <p:cNvSpPr/>
            <p:nvPr userDrawn="1"/>
          </p:nvSpPr>
          <p:spPr>
            <a:xfrm>
              <a:off x="-2117713" y="881464"/>
              <a:ext cx="60407" cy="6040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85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2" name="Textfield placeholder"/>
            <p:cNvSpPr txBox="1">
              <a:spLocks/>
            </p:cNvSpPr>
            <p:nvPr userDrawn="1"/>
          </p:nvSpPr>
          <p:spPr>
            <a:xfrm>
              <a:off x="-1208741" y="45841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7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364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Level vooruit</a:t>
              </a:r>
            </a:p>
          </p:txBody>
        </p:sp>
        <p:sp>
          <p:nvSpPr>
            <p:cNvPr id="133" name="Textfield placeholder"/>
            <p:cNvSpPr txBox="1">
              <a:spLocks/>
            </p:cNvSpPr>
            <p:nvPr userDrawn="1"/>
          </p:nvSpPr>
          <p:spPr>
            <a:xfrm>
              <a:off x="-1208741" y="1006796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7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364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rPr>
                <a:t>Level terug</a:t>
              </a:r>
            </a:p>
          </p:txBody>
        </p:sp>
        <p:sp>
          <p:nvSpPr>
            <p:cNvPr id="134" name="Rechthoek 133"/>
            <p:cNvSpPr/>
            <p:nvPr userDrawn="1"/>
          </p:nvSpPr>
          <p:spPr>
            <a:xfrm>
              <a:off x="-2459680" y="1694823"/>
              <a:ext cx="2232001" cy="3404009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marL="0" marR="0" lvl="0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1</a:t>
              </a:r>
            </a:p>
            <a:p>
              <a:pPr marL="180867" marR="0" lvl="1" indent="-180867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2</a:t>
              </a:r>
            </a:p>
            <a:p>
              <a:pPr marL="361733" marR="0" lvl="2" indent="-180867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3</a:t>
              </a:r>
            </a:p>
            <a:p>
              <a:pPr marL="0" marR="0" lvl="3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3998" b="1" kern="120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Level 4</a:t>
              </a:r>
            </a:p>
            <a:p>
              <a:pPr marL="0" marR="0" lvl="4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399" b="1" i="0" kern="120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Level 5</a:t>
              </a:r>
            </a:p>
            <a:p>
              <a:pPr marL="355386" marR="0" lvl="5" indent="-355386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 typeface="+mj-lt"/>
                <a:buAutoNum type="arabicPeriod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6</a:t>
              </a:r>
            </a:p>
            <a:p>
              <a:pPr marL="541013" marR="0" lvl="6" indent="-185626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7</a:t>
              </a:r>
            </a:p>
            <a:p>
              <a:pPr marL="626687" marR="0" lvl="7" indent="-268127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lang="nl-NL" sz="1199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Level 8</a:t>
              </a:r>
            </a:p>
            <a:p>
              <a:pPr marL="0" marR="0" lvl="8" indent="0" algn="l" defTabSz="913852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2399" b="1" kern="120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Level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2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 Solutions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1A3BA6A-B655-4CD8-8E6A-01ABB80113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440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i="1"/>
            </a:lvl1pPr>
          </a:lstStyle>
          <a:p>
            <a:r>
              <a:rPr lang="nl-NL" noProof="0" dirty="0"/>
              <a:t>Klik op onderstaand icoon om een foto in te voegen. Voor extra hulp raadpleeg onze website: www.pptsolutions.nl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8120745"/>
            <a:ext cx="1400105" cy="151790"/>
          </a:xfrm>
        </p:spPr>
        <p:txBody>
          <a:bodyPr/>
          <a:lstStyle/>
          <a:p>
            <a:fld id="{7B8E4BE8-5D85-4471-AB1C-C11365FD2CDD}" type="datetime4">
              <a:rPr lang="nl-NL" noProof="0" smtClean="0"/>
              <a:t>26 augustus 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0106" y="8120745"/>
            <a:ext cx="3622800" cy="151790"/>
          </a:xfrm>
        </p:spPr>
        <p:txBody>
          <a:bodyPr/>
          <a:lstStyle/>
          <a:p>
            <a:r>
              <a:rPr lang="nl-NL" noProof="0"/>
              <a:t>Dit is een voettekst: www.pptsolutions.nl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600" y="8136406"/>
            <a:ext cx="734400" cy="136129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B5DC5B-6873-43DB-ADC7-B15ACCE0DFDB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A2B169BE-D9E7-473F-97E3-2BFAB571F7A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EC38E08-55EF-4F5F-8027-7310A7813F9D}"/>
                </a:ext>
              </a:extLst>
            </p:cNvPr>
            <p:cNvSpPr/>
            <p:nvPr userDrawn="1"/>
          </p:nvSpPr>
          <p:spPr>
            <a:xfrm>
              <a:off x="0" y="0"/>
              <a:ext cx="12192000" cy="648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8DD2D10-F17C-4A00-9BA3-8D7C3246EC7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5C04DD17-44F0-4FF3-9813-9A9C47D78F9B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D27E87C-5ECA-489F-9145-5A88B2A352B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B324CB1-0B1B-48E2-B243-FB85385995E6}"/>
                </a:ext>
              </a:extLst>
            </p:cNvPr>
            <p:cNvSpPr/>
            <p:nvPr userDrawn="1"/>
          </p:nvSpPr>
          <p:spPr>
            <a:xfrm>
              <a:off x="0" y="5986208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36D4EF6-84FE-414E-B828-F3EF75FF55F6}"/>
                </a:ext>
              </a:extLst>
            </p:cNvPr>
            <p:cNvSpPr/>
            <p:nvPr userDrawn="1"/>
          </p:nvSpPr>
          <p:spPr>
            <a:xfrm>
              <a:off x="11543999" y="0"/>
              <a:ext cx="648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AF3D1B2C-A2A2-4F36-9132-6E1EF23F2EF1}"/>
              </a:ext>
            </a:extLst>
          </p:cNvPr>
          <p:cNvSpPr/>
          <p:nvPr userDrawn="1"/>
        </p:nvSpPr>
        <p:spPr>
          <a:xfrm>
            <a:off x="0" y="-572747"/>
            <a:ext cx="1057921" cy="3869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8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100% foto</a:t>
            </a:r>
          </a:p>
        </p:txBody>
      </p:sp>
      <p:sp>
        <p:nvSpPr>
          <p:cNvPr id="27" name="Tijdelijke aanduiding voor tekst 10">
            <a:extLst>
              <a:ext uri="{FF2B5EF4-FFF2-40B4-BE49-F238E27FC236}">
                <a16:creationId xmlns:a16="http://schemas.microsoft.com/office/drawing/2014/main" id="{2F39A55D-5787-463D-9E51-E8C0FBE35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999" y="412144"/>
            <a:ext cx="2761507" cy="185756"/>
          </a:xfrm>
        </p:spPr>
        <p:txBody>
          <a:bodyPr wrap="none" lIns="0" tIns="0" rIns="72000" bIns="46800" anchor="t">
            <a:spAutoFit/>
          </a:bodyPr>
          <a:lstStyle>
            <a:lvl1pPr marL="0" indent="0" algn="l">
              <a:buNone/>
              <a:defRPr sz="1000" b="1" spc="5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PLAATS HIER JE (OPTIONELE) SUBTITEL</a:t>
            </a:r>
          </a:p>
        </p:txBody>
      </p:sp>
      <p:sp>
        <p:nvSpPr>
          <p:cNvPr id="28" name="Titel 27">
            <a:extLst>
              <a:ext uri="{FF2B5EF4-FFF2-40B4-BE49-F238E27FC236}">
                <a16:creationId xmlns:a16="http://schemas.microsoft.com/office/drawing/2014/main" id="{5BF07BCB-8D4E-4A7F-B195-77D542FB9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/>
              <a:t>Slidetitel hier</a:t>
            </a:r>
          </a:p>
        </p:txBody>
      </p:sp>
      <p:sp>
        <p:nvSpPr>
          <p:cNvPr id="59" name="GEMAAKT DOOR PPT SOLUTIONS">
            <a:hlinkClick r:id="rId2"/>
            <a:extLst>
              <a:ext uri="{FF2B5EF4-FFF2-40B4-BE49-F238E27FC236}">
                <a16:creationId xmlns:a16="http://schemas.microsoft.com/office/drawing/2014/main" id="{8F9A4E3B-0148-4830-A599-F5B599B8889F}"/>
              </a:ext>
            </a:extLst>
          </p:cNvPr>
          <p:cNvSpPr/>
          <p:nvPr userDrawn="1"/>
        </p:nvSpPr>
        <p:spPr>
          <a:xfrm>
            <a:off x="362914" y="6895249"/>
            <a:ext cx="10189028" cy="12188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5" name="Afbeelding 64">
            <a:extLst>
              <a:ext uri="{FF2B5EF4-FFF2-40B4-BE49-F238E27FC236}">
                <a16:creationId xmlns:a16="http://schemas.microsoft.com/office/drawing/2014/main" id="{0B851A52-682E-4ED0-B028-6BBF9D7B5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44785" y="0"/>
            <a:ext cx="3276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525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150F-1759-E744-AE43-A0D335C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07FA-F50C-CE49-926D-CAE1C38D9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7CA0-FBD2-C846-97AB-78B5AC16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C4AE-11D2-4649-A108-B09E0B4F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7B62-2F93-1A41-BD07-481ACD8E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1205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5496-2043-6646-9E83-10C12E54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BF5D-4BA9-A24D-94D6-4CE1DFEFD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1BC49-4921-F84A-AEFF-DB3AC817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73E8-EA7F-4D4B-887B-284CBFC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2885E-F8FC-A049-B370-3F11D510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736F-1196-E74D-BC71-80ECF00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284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EFA9-1BD2-8845-B434-23E91A7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60310-FB48-7E4C-88AA-6BFB7460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EC563-5397-124A-8527-D43BC7E46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649B5-DF08-C94D-B69D-A4B7D2634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3EFA5-71F3-D548-8445-EF024CA24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3B84A-D4EE-FF4B-AF21-179230D4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837E4-69E5-CC42-84EC-5748054E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A8D97-40CD-0842-88E7-B456F03E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1538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3EC6-632D-6343-81E9-A4BE13DC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D35AF-ACAD-2441-8E49-75E69398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A7882-6BEC-2B4D-B62C-418E38B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95A66-5963-A641-BE4E-A8A34F66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8805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C361D-141D-8940-921C-2B8BB485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66728-4CA4-3C41-9091-BC8AFA57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811D-A684-2542-9A0B-EC0B1564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70982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2D2D-99D1-5E4F-9151-DEEDEA67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0829-B44B-D146-9CF6-21A1115D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1B511-1552-4945-B52E-5F346ED84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4C71B-A518-FB4A-BA28-83701CC4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E08EB-0C0F-F341-823A-D186866B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2198-E8FE-DC45-A893-4372F8FE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7692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0B31-481F-2F4B-9812-5193BB42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98F9E-E5CE-EC4E-B71F-B397625D2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FCF30-71D9-9C4D-8F9F-FCF564E23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7861C-B636-764A-9CD3-823E81C0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520BE-944B-324F-B2AC-47EC19C0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5245A-B24E-1C4E-AEF3-783B1D94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198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05685-D195-DA43-A74C-70E926F9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25E6-5026-7943-B16C-50A25A52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7C82-C501-4E48-A5D1-46092A34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B98E-06ED-244E-981C-8D5EDD09A1DD}" type="datetimeFigureOut">
              <a:t>26-8-2022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8ACA-CCB2-6640-9D5C-AE5BA9B76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41F9-4486-6F49-A4EF-D68D15F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4021-B7F5-ED46-B19B-FD5F14D6394D}" type="slidenum">
              <a:t>‹nr.›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4474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A32B6-8F98-431C-964B-4DFABD48027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284D-3FCE-4991-A233-29F324F2BE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306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jpe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jpg"/><Relationship Id="rId5" Type="http://schemas.openxmlformats.org/officeDocument/2006/relationships/image" Target="../media/image27.svg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://www.movisie.nl/" TargetMode="External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hyperlink" Target="http://www.zorgtechnologie.nl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://www.zorgvannu.nl/" TargetMode="External"/><Relationship Id="rId5" Type="http://schemas.openxmlformats.org/officeDocument/2006/relationships/image" Target="../media/image27.svg"/><Relationship Id="rId15" Type="http://schemas.openxmlformats.org/officeDocument/2006/relationships/image" Target="../media/image38.jpeg"/><Relationship Id="rId10" Type="http://schemas.openxmlformats.org/officeDocument/2006/relationships/hyperlink" Target="http://www.ehealth.nl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29.svg"/><Relationship Id="rId14" Type="http://schemas.openxmlformats.org/officeDocument/2006/relationships/hyperlink" Target="https://www.google.nl/url?sa=i&amp;rct=j&amp;q=&amp;esrc=s&amp;source=images&amp;cd=&amp;cad=rja&amp;uact=8&amp;ved=2ahUKEwiuuOf757TdAhWLMewKHVJxBLQQjRx6BAgBEAU&amp;url=https://www.youtube.com/watch?v%3DzjNHS3aIQJ0&amp;psig=AOvVaw17QoJeoiguj0bLh1fi8LxP&amp;ust=153681923683398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://www.zorgvannu.nl/" TargetMode="External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sv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slide" Target="slide8.xml"/><Relationship Id="rId10" Type="http://schemas.openxmlformats.org/officeDocument/2006/relationships/image" Target="../media/image29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3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2.sv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47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8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48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27.svg"/><Relationship Id="rId10" Type="http://schemas.openxmlformats.org/officeDocument/2006/relationships/image" Target="../media/image30.jpe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jpe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6.jpe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7.jpe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8.jpeg"/><Relationship Id="rId5" Type="http://schemas.openxmlformats.org/officeDocument/2006/relationships/image" Target="../media/image27.svg"/><Relationship Id="rId10" Type="http://schemas.openxmlformats.org/officeDocument/2006/relationships/hyperlink" Target="https://www.google.nl/url?sa=i&amp;rct=j&amp;q=&amp;esrc=s&amp;source=images&amp;cd=&amp;cad=rja&amp;uact=8&amp;ved=2ahUKEwiuuOf757TdAhWLMewKHVJxBLQQjRx6BAgBEAU&amp;url=https://www.youtube.com/watch?v%3DzjNHS3aIQJ0&amp;psig=AOvVaw17QoJeoiguj0bLh1fi8LxP&amp;ust=1536819236833984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884F226B-AA90-1846-A000-56B3F4F8E94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3" name="Afbeelding 182" descr="Afbeelding met automaat&#10;&#10;Automatisch gegenereerde beschrijving">
            <a:extLst>
              <a:ext uri="{FF2B5EF4-FFF2-40B4-BE49-F238E27FC236}">
                <a16:creationId xmlns:a16="http://schemas.microsoft.com/office/drawing/2014/main" id="{94480A34-BE3D-EF47-B350-84EE616B1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28" y="3897498"/>
            <a:ext cx="2100607" cy="2798477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840144" y="-576437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4620" y="-1212583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T"/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756" y="530641"/>
            <a:ext cx="703036" cy="703036"/>
          </a:xfrm>
          <a:prstGeom prst="rect">
            <a:avLst/>
          </a:prstGeom>
        </p:spPr>
      </p:pic>
      <p:sp>
        <p:nvSpPr>
          <p:cNvPr id="3" name="Rechthoekige driehoek 2">
            <a:extLst>
              <a:ext uri="{FF2B5EF4-FFF2-40B4-BE49-F238E27FC236}">
                <a16:creationId xmlns:a16="http://schemas.microsoft.com/office/drawing/2014/main" id="{534F7B82-0D00-6D41-AF08-9BFC103AC3A6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8" name="Afbeelding 177">
            <a:extLst>
              <a:ext uri="{FF2B5EF4-FFF2-40B4-BE49-F238E27FC236}">
                <a16:creationId xmlns:a16="http://schemas.microsoft.com/office/drawing/2014/main" id="{59691903-ADA6-3F4D-95CE-72D336DDE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180" name="Tekstvak 179">
            <a:extLst>
              <a:ext uri="{FF2B5EF4-FFF2-40B4-BE49-F238E27FC236}">
                <a16:creationId xmlns:a16="http://schemas.microsoft.com/office/drawing/2014/main" id="{17B1BBAE-4C68-B047-8A4E-99AA331246AD}"/>
              </a:ext>
            </a:extLst>
          </p:cNvPr>
          <p:cNvSpPr txBox="1"/>
          <p:nvPr/>
        </p:nvSpPr>
        <p:spPr>
          <a:xfrm>
            <a:off x="2599205" y="1233677"/>
            <a:ext cx="94855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dirty="0">
                <a:solidFill>
                  <a:schemeClr val="bg1"/>
                </a:solidFill>
                <a:latin typeface="Raleway" panose="020B0503030101060003" pitchFamily="34" charset="77"/>
                <a:ea typeface="STHupo" panose="02010800040101010101" pitchFamily="2" charset="-122"/>
              </a:rPr>
              <a:t>De quiz over zorgtechnologie!</a:t>
            </a:r>
            <a:endParaRPr lang="nl-NL" sz="8800" dirty="0">
              <a:solidFill>
                <a:schemeClr val="bg1"/>
              </a:solidFill>
              <a:latin typeface="STHupo" panose="02010800040101010101" pitchFamily="2" charset="-122"/>
              <a:ea typeface="STHupo" panose="02010800040101010101" pitchFamily="2" charset="-122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188017C-82BC-249D-2D2C-ABA9DBCD3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32" y="409286"/>
            <a:ext cx="1075017" cy="10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1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512141" y="2850624"/>
            <a:ext cx="92964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/>
              <a:t>D</a:t>
            </a:r>
            <a:r>
              <a:rPr lang="nl-NL" sz="4800" dirty="0"/>
              <a:t> Een vorm van oplichting op het internet.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85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388853"/>
            <a:ext cx="9531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de beste omschrijving van een wearable?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10720" y="2827807"/>
            <a:ext cx="89010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Wearables zijn slimme apparaten die je op afstand kunt bedienen en gericht zijn op welzijn en gezondheid</a:t>
            </a: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Wearables zijn ringen en horloges waarmee je kunt betalen aan de kassa en je slaap kunt monitoren via een verbinding met het internet</a:t>
            </a: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Wearables zijn draagbare computers in de vorm van compacte apparaten die je op je lichaam kunt dragen en die interactie hebben met de gebruiker</a:t>
            </a: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28382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366199" y="1898514"/>
            <a:ext cx="92964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Wearables zijn draagbare computers in de vorm van compacte apparaten die je op je lichaam kunt dragen en die interactie hebben met de gebruiker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CCE0F-2EB7-03ED-8126-3B1FF95B6E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r="21845"/>
          <a:stretch/>
        </p:blipFill>
        <p:spPr>
          <a:xfrm flipH="1">
            <a:off x="11078051" y="4821226"/>
            <a:ext cx="676622" cy="1140649"/>
          </a:xfrm>
          <a:prstGeom prst="rect">
            <a:avLst/>
          </a:prstGeom>
        </p:spPr>
      </p:pic>
      <p:pic>
        <p:nvPicPr>
          <p:cNvPr id="18" name="Picture 2" descr="FreeStyle Freedom Lite Glucosemeter | Startpakket | diabetesmagazijn.nl">
            <a:extLst>
              <a:ext uri="{FF2B5EF4-FFF2-40B4-BE49-F238E27FC236}">
                <a16:creationId xmlns:a16="http://schemas.microsoft.com/office/drawing/2014/main" id="{04177F0A-661A-A646-4BAD-29A4CB411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9" t="17172" r="24626" b="18778"/>
          <a:stretch/>
        </p:blipFill>
        <p:spPr bwMode="auto">
          <a:xfrm flipH="1">
            <a:off x="5907723" y="4873190"/>
            <a:ext cx="765264" cy="119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OLVG zet nieuwe Philips biosensor in voor patiëntenmonitoring - Nieuws |  Philips">
            <a:extLst>
              <a:ext uri="{FF2B5EF4-FFF2-40B4-BE49-F238E27FC236}">
                <a16:creationId xmlns:a16="http://schemas.microsoft.com/office/drawing/2014/main" id="{1F883B13-D02E-7C0A-0316-9B5B8851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2688" y="5009490"/>
            <a:ext cx="1645547" cy="9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ccurate Health Information Accessible to Everyone">
            <a:extLst>
              <a:ext uri="{FF2B5EF4-FFF2-40B4-BE49-F238E27FC236}">
                <a16:creationId xmlns:a16="http://schemas.microsoft.com/office/drawing/2014/main" id="{6E95F028-9E9D-CDC1-1FF1-6F0894E4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0102" y="5506928"/>
            <a:ext cx="1668604" cy="12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inted Electronics in SentiSock - Mentech Innovation">
            <a:extLst>
              <a:ext uri="{FF2B5EF4-FFF2-40B4-BE49-F238E27FC236}">
                <a16:creationId xmlns:a16="http://schemas.microsoft.com/office/drawing/2014/main" id="{1CC3239A-EDAE-8A46-2CF5-809A9521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851" y="4975378"/>
            <a:ext cx="1203278" cy="18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99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6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388853"/>
            <a:ext cx="9701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welke website kun je veel voorbeelden vinden van verschillende zorgtechnologieproducten en </a:t>
            </a:r>
            <a:r>
              <a:rPr lang="nl-NL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e-health</a:t>
            </a:r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35781" y="3628968"/>
            <a:ext cx="6169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l-NL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www.ehealth.nl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nl-NL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www.zorgvannu.nl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nl-NL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www.zorgtechnologie.nl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nl-NL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www.movisie.nl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2" descr="Afbeeldingsresultaat voor fishing">
            <a:hlinkClick r:id="rId14"/>
            <a:extLst>
              <a:ext uri="{FF2B5EF4-FFF2-40B4-BE49-F238E27FC236}">
                <a16:creationId xmlns:a16="http://schemas.microsoft.com/office/drawing/2014/main" id="{8E28BBE3-94E3-8E46-435F-4B389BF9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3" y="3275332"/>
            <a:ext cx="3892251" cy="2187843"/>
          </a:xfrm>
          <a:prstGeom prst="rect">
            <a:avLst/>
          </a:prstGeom>
          <a:noFill/>
          <a:ln w="28575">
            <a:solidFill>
              <a:srgbClr val="D81A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99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512141" y="2179596"/>
            <a:ext cx="9296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www.zorgvannu.nl</a:t>
            </a: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A32C95-1893-92DC-E7D7-500332360E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294" t="15294" r="15565" b="5956"/>
          <a:stretch/>
        </p:blipFill>
        <p:spPr>
          <a:xfrm>
            <a:off x="4970020" y="3320941"/>
            <a:ext cx="5115681" cy="31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71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7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388853"/>
            <a:ext cx="970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de beste definitie van </a:t>
            </a:r>
            <a:r>
              <a:rPr lang="nl-NL" sz="4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telemonitoring</a:t>
            </a:r>
            <a:endParaRPr lang="nl-N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1990913" y="2413458"/>
            <a:ext cx="91490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Telemonitoring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het telefonisch ondersteunen van patiënten/ cliënten via een helpdesk</a:t>
            </a: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Telemonitoring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de techniek waarmee gegevens van wearables en slimme apparaten automatisch getransporteerd worden naar een applicatie</a:t>
            </a: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Telemonitoring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het begeleiden van patiënten/ cliënten op afstand met behulp van technologie.</a:t>
            </a: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nl-N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Telemonitoring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een platform van apps voor de smartphone van de patiënt/ cliënt</a:t>
            </a:r>
          </a:p>
          <a:p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73790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7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516440" y="2649569"/>
            <a:ext cx="92964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Telemonitoring</a:t>
            </a:r>
            <a:r>
              <a:rPr lang="nl-NL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het begeleiden van patiënten/ cliënten op afstand met behulp van technologie.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2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ige driehoek 8">
            <a:extLst>
              <a:ext uri="{FF2B5EF4-FFF2-40B4-BE49-F238E27FC236}">
                <a16:creationId xmlns:a16="http://schemas.microsoft.com/office/drawing/2014/main" id="{6C7BD724-FF43-89CB-4F38-2E6D450C7645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34">
            <a:extLst>
              <a:ext uri="{FF2B5EF4-FFF2-40B4-BE49-F238E27FC236}">
                <a16:creationId xmlns:a16="http://schemas.microsoft.com/office/drawing/2014/main" id="{639D9806-5B7B-E4DF-0861-BC88C6BA4180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Users">
            <a:hlinkClick r:id="rId5" action="ppaction://hlinksldjump"/>
            <a:extLst>
              <a:ext uri="{FF2B5EF4-FFF2-40B4-BE49-F238E27FC236}">
                <a16:creationId xmlns:a16="http://schemas.microsoft.com/office/drawing/2014/main" id="{24FA4C1D-D2FF-9E0B-E8BF-184266AFB8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2" name="Rechthoekige driehoek 11">
            <a:extLst>
              <a:ext uri="{FF2B5EF4-FFF2-40B4-BE49-F238E27FC236}">
                <a16:creationId xmlns:a16="http://schemas.microsoft.com/office/drawing/2014/main" id="{5E711767-923D-575D-F438-A744A407E2A2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FEC884-F30D-887A-9F0B-3FA899D76A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17" name="Freeform 39">
            <a:extLst>
              <a:ext uri="{FF2B5EF4-FFF2-40B4-BE49-F238E27FC236}">
                <a16:creationId xmlns:a16="http://schemas.microsoft.com/office/drawing/2014/main" id="{2FD8C5D9-03BB-F4D3-EDD1-3797CE52C5C8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7BBDDF19-8982-6EEE-378D-07CAC3E1901B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0" name="Graphic 19" descr="Podium met effen opvulling">
            <a:extLst>
              <a:ext uri="{FF2B5EF4-FFF2-40B4-BE49-F238E27FC236}">
                <a16:creationId xmlns:a16="http://schemas.microsoft.com/office/drawing/2014/main" id="{EAB72D61-047E-72A2-7632-E57B64E850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3423016D-DCFA-B8BE-BA2B-5EA8987E23F8}"/>
              </a:ext>
            </a:extLst>
          </p:cNvPr>
          <p:cNvGrpSpPr/>
          <p:nvPr/>
        </p:nvGrpSpPr>
        <p:grpSpPr>
          <a:xfrm>
            <a:off x="2002162" y="335071"/>
            <a:ext cx="7232274" cy="684275"/>
            <a:chOff x="1949671" y="400307"/>
            <a:chExt cx="4784684" cy="684275"/>
          </a:xfrm>
        </p:grpSpPr>
        <p:sp>
          <p:nvSpPr>
            <p:cNvPr id="24" name="Rechthoek met diagonaal twee afgeronde hoeken 43">
              <a:extLst>
                <a:ext uri="{FF2B5EF4-FFF2-40B4-BE49-F238E27FC236}">
                  <a16:creationId xmlns:a16="http://schemas.microsoft.com/office/drawing/2014/main" id="{E2AD76B8-3CE7-B3D0-44C6-522E99670127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FE3693AB-556E-DD6A-6A30-E9A3DD1B8942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8,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bekijk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eerst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dit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filmpje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pic>
        <p:nvPicPr>
          <p:cNvPr id="27" name="Koefnoen - Ziekenhuis _ Cameraploeg">
            <a:hlinkClick r:id="" action="ppaction://media"/>
            <a:extLst>
              <a:ext uri="{FF2B5EF4-FFF2-40B4-BE49-F238E27FC236}">
                <a16:creationId xmlns:a16="http://schemas.microsoft.com/office/drawing/2014/main" id="{DEBA7D7F-8F20-0D83-0FD4-BB1BCDAE151B}"/>
              </a:ext>
            </a:extLst>
          </p:cNvPr>
          <p:cNvPicPr>
            <a:picLocks noGrp="1" noChangeAspect="1"/>
          </p:cNvPicPr>
          <p:nvPr>
            <p:ph type="media" sz="quarter" idx="1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22625" y="1482725"/>
            <a:ext cx="5746750" cy="3232150"/>
          </a:xfr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B5E5DB06-1D5D-8FF1-922B-442DF1F7E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8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102656" y="3358404"/>
            <a:ext cx="6169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l-NL" sz="2400" b="0" i="0" dirty="0">
                <a:effectLst/>
              </a:rPr>
              <a:t>De FIFA robot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nl-NL" sz="2400" b="0" i="0" dirty="0">
                <a:effectLst/>
              </a:rPr>
              <a:t>De KUKA robots</a:t>
            </a:r>
          </a:p>
          <a:p>
            <a:pPr algn="l" rtl="0" fontAlgn="base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nl-NL" sz="2400" b="0" i="0" dirty="0">
                <a:effectLst/>
              </a:rPr>
              <a:t>De Da Vinci robot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 fontAlgn="base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nl-NL" sz="2400" b="0" i="0" dirty="0">
                <a:effectLst/>
              </a:rPr>
              <a:t>De Rembrandt robot</a:t>
            </a:r>
          </a:p>
          <a:p>
            <a:br>
              <a:rPr lang="nl-NL" sz="24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F5730CC-E643-1E01-D179-245E36E9A734}"/>
              </a:ext>
            </a:extLst>
          </p:cNvPr>
          <p:cNvSpPr txBox="1"/>
          <p:nvPr/>
        </p:nvSpPr>
        <p:spPr>
          <a:xfrm>
            <a:off x="1922206" y="1451880"/>
            <a:ext cx="8981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nl-NL" sz="4800" b="0" i="0" dirty="0">
                <a:solidFill>
                  <a:srgbClr val="333333"/>
                </a:solidFill>
                <a:effectLst/>
              </a:rPr>
              <a:t>Welke medische robot is vernoemd naar een kunstenaar?</a:t>
            </a:r>
            <a:endParaRPr lang="nl-NL" sz="4800" dirty="0"/>
          </a:p>
        </p:txBody>
      </p:sp>
    </p:spTree>
    <p:extLst>
      <p:ext uri="{BB962C8B-B14F-4D97-AF65-F5344CB8AC3E}">
        <p14:creationId xmlns:p14="http://schemas.microsoft.com/office/powerpoint/2010/main" val="2122283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516440" y="2649569"/>
            <a:ext cx="9296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0" i="0" dirty="0">
                <a:effectLst/>
              </a:rPr>
              <a:t>De Da Vinci robot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0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ige driehoek 13">
            <a:extLst>
              <a:ext uri="{FF2B5EF4-FFF2-40B4-BE49-F238E27FC236}">
                <a16:creationId xmlns:a16="http://schemas.microsoft.com/office/drawing/2014/main" id="{884F226B-AA90-1846-A000-56B3F4F8E949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D71F397-1AD5-BB4D-8BA9-29771243D940}"/>
              </a:ext>
            </a:extLst>
          </p:cNvPr>
          <p:cNvSpPr>
            <a:spLocks noChangeAspect="1"/>
          </p:cNvSpPr>
          <p:nvPr/>
        </p:nvSpPr>
        <p:spPr>
          <a:xfrm>
            <a:off x="840144" y="-576437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A7181189-D4CB-4748-A2F2-9E601AF2DD72}"/>
              </a:ext>
            </a:extLst>
          </p:cNvPr>
          <p:cNvSpPr/>
          <p:nvPr/>
        </p:nvSpPr>
        <p:spPr>
          <a:xfrm>
            <a:off x="4620" y="-1212583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T"/>
          </a:p>
        </p:txBody>
      </p:sp>
      <p:pic>
        <p:nvPicPr>
          <p:cNvPr id="77" name="Graphic 76" descr="Lightbulb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04EC63-8A98-E944-8E9B-EF61D5A2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756" y="530641"/>
            <a:ext cx="703036" cy="703036"/>
          </a:xfrm>
          <a:prstGeom prst="rect">
            <a:avLst/>
          </a:prstGeom>
        </p:spPr>
      </p:pic>
      <p:sp>
        <p:nvSpPr>
          <p:cNvPr id="3" name="Rechthoekige driehoek 2">
            <a:extLst>
              <a:ext uri="{FF2B5EF4-FFF2-40B4-BE49-F238E27FC236}">
                <a16:creationId xmlns:a16="http://schemas.microsoft.com/office/drawing/2014/main" id="{534F7B82-0D00-6D41-AF08-9BFC103AC3A6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8" name="Afbeelding 177">
            <a:extLst>
              <a:ext uri="{FF2B5EF4-FFF2-40B4-BE49-F238E27FC236}">
                <a16:creationId xmlns:a16="http://schemas.microsoft.com/office/drawing/2014/main" id="{59691903-ADA6-3F4D-95CE-72D336DDE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sp>
        <p:nvSpPr>
          <p:cNvPr id="180" name="Tekstvak 179">
            <a:extLst>
              <a:ext uri="{FF2B5EF4-FFF2-40B4-BE49-F238E27FC236}">
                <a16:creationId xmlns:a16="http://schemas.microsoft.com/office/drawing/2014/main" id="{17B1BBAE-4C68-B047-8A4E-99AA331246AD}"/>
              </a:ext>
            </a:extLst>
          </p:cNvPr>
          <p:cNvSpPr txBox="1"/>
          <p:nvPr/>
        </p:nvSpPr>
        <p:spPr>
          <a:xfrm>
            <a:off x="1925431" y="674400"/>
            <a:ext cx="1026194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Raleway" panose="020B0503030101060003" pitchFamily="34" charset="77"/>
                <a:ea typeface="STHupo" panose="02010800040101010101" pitchFamily="2" charset="-122"/>
              </a:rPr>
              <a:t>Voor de quizmaster:</a:t>
            </a:r>
            <a:br>
              <a:rPr lang="nl-NL" sz="3600" b="1" dirty="0">
                <a:latin typeface="Raleway" panose="020B0503030101060003" pitchFamily="34" charset="77"/>
                <a:ea typeface="STHupo" panose="02010800040101010101" pitchFamily="2" charset="-122"/>
              </a:rPr>
            </a:br>
            <a:endParaRPr lang="nl-NL" sz="3600" b="1" dirty="0">
              <a:latin typeface="Raleway" panose="020B0503030101060003" pitchFamily="34" charset="77"/>
              <a:ea typeface="STHupo" panose="02010800040101010101" pitchFamily="2" charset="-122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Print de antwoordkaartjes uit voor elke </a:t>
            </a:r>
          </a:p>
          <a:p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       deelnemer en deel die uit, Print het scorebord op A4.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Er zijn 10 vragen die op de volgende sheets staan.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Zet de presentatie op presenteren/ diavoorstelling.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Na elke vraag verschijnen er meerdere antwoordmogelijkheden. Lees die voor.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Mensen kiezen het juiste antwoord.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Is het goed? 1 punt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800" dirty="0">
                <a:latin typeface="Raleway" panose="020B0503030101060003" pitchFamily="34" charset="77"/>
                <a:ea typeface="STHupo" panose="02010800040101010101" pitchFamily="2" charset="-122"/>
              </a:rPr>
              <a:t>Houd de punten bij en zorg voor een prijs voor de winnaar!</a:t>
            </a:r>
            <a:endParaRPr lang="nl-NL" sz="2800" dirty="0">
              <a:latin typeface="STHupo" panose="02010800040101010101" pitchFamily="2" charset="-122"/>
              <a:ea typeface="STHupo" panose="02010800040101010101" pitchFamily="2" charset="-122"/>
            </a:endParaRPr>
          </a:p>
        </p:txBody>
      </p:sp>
      <p:pic>
        <p:nvPicPr>
          <p:cNvPr id="28" name="Afbeelding 27" descr="Smartphone met effen opvulling">
            <a:extLst>
              <a:ext uri="{FF2B5EF4-FFF2-40B4-BE49-F238E27FC236}">
                <a16:creationId xmlns:a16="http://schemas.microsoft.com/office/drawing/2014/main" id="{8FC460C1-6C77-7F44-A1D6-440F1D2FC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361441" y="2098190"/>
            <a:ext cx="566293" cy="566293"/>
          </a:xfrm>
          <a:prstGeom prst="rect">
            <a:avLst/>
          </a:prstGeom>
        </p:spPr>
      </p:pic>
      <p:pic>
        <p:nvPicPr>
          <p:cNvPr id="29" name="Afbeelding 28" descr="Virtual reality-headset met effen opvulling">
            <a:extLst>
              <a:ext uri="{FF2B5EF4-FFF2-40B4-BE49-F238E27FC236}">
                <a16:creationId xmlns:a16="http://schemas.microsoft.com/office/drawing/2014/main" id="{F3BEBC4F-44AA-414D-9B45-3AF5C6F12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1441" y="3276729"/>
            <a:ext cx="566293" cy="566293"/>
          </a:xfrm>
          <a:prstGeom prst="rect">
            <a:avLst/>
          </a:prstGeom>
        </p:spPr>
      </p:pic>
      <p:pic>
        <p:nvPicPr>
          <p:cNvPr id="32" name="Afbeelding 31" descr="Badge nieuw met effen opvulling">
            <a:extLst>
              <a:ext uri="{FF2B5EF4-FFF2-40B4-BE49-F238E27FC236}">
                <a16:creationId xmlns:a16="http://schemas.microsoft.com/office/drawing/2014/main" id="{072E43CB-08C1-8A41-9270-9A9BE05A7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356933" y="5761887"/>
            <a:ext cx="566293" cy="566293"/>
          </a:xfrm>
          <a:prstGeom prst="rect">
            <a:avLst/>
          </a:prstGeom>
        </p:spPr>
      </p:pic>
      <p:pic>
        <p:nvPicPr>
          <p:cNvPr id="23" name="Afbeelding 22" descr="Medisch met effen opvulling">
            <a:extLst>
              <a:ext uri="{FF2B5EF4-FFF2-40B4-BE49-F238E27FC236}">
                <a16:creationId xmlns:a16="http://schemas.microsoft.com/office/drawing/2014/main" id="{9EA76887-6D8C-D145-9FE9-CB97E7E7A7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flipH="1">
            <a:off x="387187" y="4440986"/>
            <a:ext cx="566293" cy="566293"/>
          </a:xfrm>
          <a:prstGeom prst="rect">
            <a:avLst/>
          </a:prstGeom>
        </p:spPr>
      </p:pic>
      <p:pic>
        <p:nvPicPr>
          <p:cNvPr id="24" name="Afbeelding 23" descr="Robot met effen opvulling">
            <a:extLst>
              <a:ext uri="{FF2B5EF4-FFF2-40B4-BE49-F238E27FC236}">
                <a16:creationId xmlns:a16="http://schemas.microsoft.com/office/drawing/2014/main" id="{D8CB8DD8-BF93-3142-BE13-3D5CF02FF6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flipH="1">
            <a:off x="355689" y="844553"/>
            <a:ext cx="566293" cy="5662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5B2987C-F21B-EB9E-B2C2-D8E74A54C7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85627" y="90669"/>
            <a:ext cx="1212449" cy="215546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50B792-5C5C-0D5B-C5BB-30582BD00A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39407" y="90669"/>
            <a:ext cx="1212449" cy="21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9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938269" y="1735545"/>
            <a:ext cx="970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nl-NL" sz="4000" b="0" i="0" dirty="0">
                <a:effectLst/>
              </a:rPr>
              <a:t>Wat is de functie van een slimme spiegel?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35781" y="2760150"/>
            <a:ext cx="5830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l-NL" sz="2400" b="0" i="0" dirty="0">
                <a:effectLst/>
              </a:rPr>
              <a:t>Geeft de tijd, datum, je agenda afspraken, instructiefilmpjes en nieuws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nl-NL" sz="2400" b="0" i="0" dirty="0">
                <a:effectLst/>
              </a:rPr>
              <a:t>Geeft datum, de tijd, je agenda afspraken en laatste nieuws in de wereld</a:t>
            </a:r>
          </a:p>
          <a:p>
            <a:pPr algn="l" rtl="0" fontAlgn="base"/>
            <a:r>
              <a:rPr lang="nl-NL" sz="2400" b="0" i="0" dirty="0">
                <a:effectLst/>
              </a:rPr>
              <a:t>C Geeft datum, de tijd, je agenda afspraken en je BMI</a:t>
            </a:r>
          </a:p>
          <a:p>
            <a:pPr algn="l" rtl="0" fontAlgn="base"/>
            <a:r>
              <a:rPr lang="nl-NL" sz="2400" b="0" i="0" dirty="0">
                <a:effectLst/>
              </a:rPr>
              <a:t>D Geeft datum, de tijd, je BMI en je vetpercentage</a:t>
            </a:r>
          </a:p>
          <a:p>
            <a:br>
              <a:rPr lang="nl-NL" sz="24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886443F-17D7-B13E-8075-B5EF0073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06" y="3035708"/>
            <a:ext cx="3705532" cy="24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51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516440" y="2260941"/>
            <a:ext cx="92964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800" b="0" i="0" dirty="0">
                <a:effectLst/>
              </a:rPr>
              <a:t>Geeft de tijd, datum, je agenda afspraken, instructiefilmpjes en nieuws</a:t>
            </a:r>
            <a:br>
              <a:rPr lang="nl-NL" sz="4800" b="0" i="0" dirty="0">
                <a:effectLst/>
              </a:rPr>
            </a:br>
            <a:r>
              <a:rPr kumimoji="0" lang="nl-NL" sz="3200" u="none" strike="noStrike" kern="1200" cap="none" spc="0" normalizeH="0" baseline="0" noProof="0" dirty="0">
                <a:ln>
                  <a:noFill/>
                </a:ln>
                <a:solidFill>
                  <a:srgbClr val="D81A6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Zo kan </a:t>
            </a:r>
            <a:r>
              <a:rPr lang="nl-NL" sz="3200" dirty="0">
                <a:solidFill>
                  <a:srgbClr val="D81A60"/>
                </a:solidFill>
                <a:latin typeface="Calibri" panose="020F0502020204030204"/>
              </a:rPr>
              <a:t>iemand met dementie bijvoorbeeld gestimuleerd worden om de tanden te poetsen met een voorbeeldfilmpje!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D81A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29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938269" y="1675056"/>
            <a:ext cx="97017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nl-NL" sz="4000" b="0" i="0" dirty="0">
                <a:effectLst/>
              </a:rPr>
              <a:t>Hoe heet dit spel waarbij je mensen in beweging brengt met technologie?</a:t>
            </a:r>
          </a:p>
          <a:p>
            <a:br>
              <a:rPr lang="nl-NL" sz="4000" b="0" i="0" dirty="0">
                <a:solidFill>
                  <a:srgbClr val="333333"/>
                </a:solidFill>
                <a:effectLst/>
                <a:latin typeface="Montserrat" panose="00000500000000000000" pitchFamily="2" charset="0"/>
              </a:rPr>
            </a:b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35781" y="3298182"/>
            <a:ext cx="58300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l-NL" sz="2400" b="0" i="0" dirty="0">
                <a:effectLst/>
              </a:rPr>
              <a:t>Push </a:t>
            </a:r>
            <a:r>
              <a:rPr lang="nl-NL" sz="2400" b="0" i="0" dirty="0" err="1">
                <a:effectLst/>
              </a:rPr>
              <a:t>the</a:t>
            </a:r>
            <a:r>
              <a:rPr lang="nl-NL" sz="2400" b="0" i="0" dirty="0">
                <a:effectLst/>
              </a:rPr>
              <a:t> button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nl-NL" sz="2400" b="0" i="0" dirty="0" err="1">
                <a:effectLst/>
              </a:rPr>
              <a:t>Boxing</a:t>
            </a:r>
            <a:r>
              <a:rPr lang="nl-NL" sz="2400" b="0" i="0" dirty="0">
                <a:effectLst/>
              </a:rPr>
              <a:t> </a:t>
            </a:r>
            <a:r>
              <a:rPr lang="nl-NL" sz="2400" b="0" i="0" dirty="0" err="1">
                <a:effectLst/>
              </a:rPr>
              <a:t>Lights</a:t>
            </a:r>
            <a:endParaRPr lang="nl-NL" sz="2400" b="0" i="0" dirty="0">
              <a:effectLst/>
            </a:endParaRPr>
          </a:p>
          <a:p>
            <a:r>
              <a:rPr lang="nl-NL" sz="2400" dirty="0"/>
              <a:t>C </a:t>
            </a:r>
            <a:r>
              <a:rPr lang="nl-NL" sz="2400" b="0" i="0" dirty="0">
                <a:effectLst/>
              </a:rPr>
              <a:t>Smartpunch</a:t>
            </a:r>
          </a:p>
          <a:p>
            <a:pPr algn="l" rtl="0" fontAlgn="base"/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 </a:t>
            </a:r>
            <a:r>
              <a:rPr lang="nl-NL" sz="2400" b="0" i="0" dirty="0">
                <a:effectLst/>
              </a:rPr>
              <a:t>A-ge-</a:t>
            </a:r>
            <a:r>
              <a:rPr lang="nl-NL" sz="2400" b="0" i="0" dirty="0" err="1">
                <a:effectLst/>
              </a:rPr>
              <a:t>um</a:t>
            </a:r>
            <a:r>
              <a:rPr lang="nl-NL" sz="2400" b="0" i="0" dirty="0">
                <a:effectLst/>
              </a:rPr>
              <a:t>-</a:t>
            </a:r>
            <a:r>
              <a:rPr lang="nl-NL" sz="2400" b="0" i="0" dirty="0" err="1">
                <a:effectLst/>
              </a:rPr>
              <a:t>nie</a:t>
            </a:r>
            <a:r>
              <a:rPr lang="nl-NL" sz="2400" b="0" i="0" dirty="0">
                <a:effectLst/>
              </a:rPr>
              <a:t>-</a:t>
            </a:r>
            <a:r>
              <a:rPr lang="nl-NL" sz="2400" b="0" i="0" dirty="0" err="1">
                <a:effectLst/>
              </a:rPr>
              <a:t>raokt</a:t>
            </a:r>
            <a:r>
              <a:rPr lang="nl-NL" sz="2400" b="0" i="0" dirty="0">
                <a:effectLst/>
              </a:rPr>
              <a:t>-dan-ben-de-af!</a:t>
            </a:r>
          </a:p>
          <a:p>
            <a:br>
              <a:rPr lang="nl-NL" sz="2400" b="0" i="0" dirty="0">
                <a:effectLst/>
              </a:rPr>
            </a:b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AE2240-5D0B-192F-334B-6683B481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50" y="3216316"/>
            <a:ext cx="3866308" cy="25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98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516440" y="2260941"/>
            <a:ext cx="92964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/>
              <a:t>C</a:t>
            </a:r>
            <a:r>
              <a:rPr lang="nl-NL" sz="4800" dirty="0"/>
              <a:t> </a:t>
            </a:r>
            <a:r>
              <a:rPr lang="nl-NL" sz="4800" b="0" i="0" dirty="0">
                <a:effectLst/>
              </a:rPr>
              <a:t>Smartpunch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D81A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Leuk en handig om de conditie, balans of het actie-reactievermogen te verbeteren!  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D81A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1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1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De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winnaar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is…….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6830" y="527652"/>
            <a:ext cx="3729165" cy="2795651"/>
          </a:xfrm>
          <a:prstGeom prst="rect">
            <a:avLst/>
          </a:prstGeom>
        </p:spPr>
      </p:pic>
      <p:pic>
        <p:nvPicPr>
          <p:cNvPr id="1028" name="Picture 4" descr="Beker Rotterdam Goud">
            <a:extLst>
              <a:ext uri="{FF2B5EF4-FFF2-40B4-BE49-F238E27FC236}">
                <a16:creationId xmlns:a16="http://schemas.microsoft.com/office/drawing/2014/main" id="{416AE499-1A0E-35A0-4619-36813E63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91" y="527652"/>
            <a:ext cx="6126111" cy="612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77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388853"/>
            <a:ext cx="9701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Welk </a:t>
            </a:r>
            <a:r>
              <a:rPr lang="nl-NL" sz="4000" dirty="0">
                <a:solidFill>
                  <a:prstClr val="black"/>
                </a:solidFill>
                <a:latin typeface="Calibri" panose="020F0502020204030204"/>
              </a:rPr>
              <a:t>zorgtechnologie-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 kan zowel helpen bij ontspanning als bij activering?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35781" y="2961143"/>
            <a:ext cx="82579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Raizer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De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Momo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bedsense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Slim incontinentiemateriaal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De robotkat</a:t>
            </a:r>
          </a:p>
        </p:txBody>
      </p:sp>
      <p:pic>
        <p:nvPicPr>
          <p:cNvPr id="2050" name="Picture 2" descr="Raizer M Manual Lifting Chair - Buy Online with £0 VAT - Felgains">
            <a:extLst>
              <a:ext uri="{FF2B5EF4-FFF2-40B4-BE49-F238E27FC236}">
                <a16:creationId xmlns:a16="http://schemas.microsoft.com/office/drawing/2014/main" id="{C7A6D428-9F8B-FC4D-DB53-AD25EA8B7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23477"/>
          <a:stretch/>
        </p:blipFill>
        <p:spPr bwMode="auto">
          <a:xfrm>
            <a:off x="6164736" y="3041450"/>
            <a:ext cx="1351524" cy="23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monstratie Momo app + bedsense - TZA - IJsselvecht">
            <a:extLst>
              <a:ext uri="{FF2B5EF4-FFF2-40B4-BE49-F238E27FC236}">
                <a16:creationId xmlns:a16="http://schemas.microsoft.com/office/drawing/2014/main" id="{26FB81B8-8DEA-0481-1B7E-989C840B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59" y="2256502"/>
            <a:ext cx="2129494" cy="234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mme e-health luier Abena Nova binnenkort praktijkgetest op de markt -  Zorgvisie">
            <a:extLst>
              <a:ext uri="{FF2B5EF4-FFF2-40B4-BE49-F238E27FC236}">
                <a16:creationId xmlns:a16="http://schemas.microsoft.com/office/drawing/2014/main" id="{31E2E424-7206-7C2E-F4B3-0AE4B01E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931" y="3834376"/>
            <a:ext cx="1401284" cy="13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42BC96F-2DC2-BA74-FDDC-ADEB8F32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082" y="4706635"/>
            <a:ext cx="2338137" cy="136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6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600631" y="2488504"/>
            <a:ext cx="92964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robotkat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D81A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de robothond ook!</a:t>
            </a:r>
          </a:p>
        </p:txBody>
      </p:sp>
      <p:pic>
        <p:nvPicPr>
          <p:cNvPr id="3074" name="Picture 2" descr="Robot hond - jobots_eu_2018">
            <a:extLst>
              <a:ext uri="{FF2B5EF4-FFF2-40B4-BE49-F238E27FC236}">
                <a16:creationId xmlns:a16="http://schemas.microsoft.com/office/drawing/2014/main" id="{26420063-F4DC-9E7D-176C-7C4309EFA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3686" r="18765" b="3572"/>
          <a:stretch/>
        </p:blipFill>
        <p:spPr bwMode="auto">
          <a:xfrm>
            <a:off x="6736121" y="3397900"/>
            <a:ext cx="2535698" cy="21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CD1F149-E0B1-17D7-2E70-8082BA5E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59" y="2427342"/>
            <a:ext cx="4788345" cy="342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388853"/>
            <a:ext cx="970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Wat hoopte deze Turkse boer te bereiken?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02162" y="2335168"/>
            <a:ext cx="47085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 Minder ruzie tussen de koeien door kalmerende beelden</a:t>
            </a:r>
          </a:p>
          <a:p>
            <a:endParaRPr lang="nl-NL" sz="2400" dirty="0"/>
          </a:p>
          <a:p>
            <a:r>
              <a:rPr lang="nl-NL" sz="2400" dirty="0"/>
              <a:t>B Meer melk omdat de koe denkt dat hij in de Alpenweide staat</a:t>
            </a:r>
          </a:p>
          <a:p>
            <a:endParaRPr lang="nl-NL" sz="2400" dirty="0"/>
          </a:p>
          <a:p>
            <a:r>
              <a:rPr lang="nl-NL" sz="2400" dirty="0"/>
              <a:t>C De koe altijd terug te vinden via deze GPS-sensoren </a:t>
            </a:r>
          </a:p>
          <a:p>
            <a:endParaRPr lang="nl-NL" sz="2400" dirty="0"/>
          </a:p>
          <a:p>
            <a:r>
              <a:rPr lang="nl-NL" sz="2400" dirty="0"/>
              <a:t>D Minder </a:t>
            </a:r>
            <a:r>
              <a:rPr lang="nl-NL" sz="2400" dirty="0" err="1"/>
              <a:t>BTW-heffing</a:t>
            </a:r>
            <a:r>
              <a:rPr lang="nl-NL" sz="2400" dirty="0"/>
              <a:t> door inzet van technologie</a:t>
            </a:r>
          </a:p>
        </p:txBody>
      </p:sp>
    </p:spTree>
    <p:extLst>
      <p:ext uri="{BB962C8B-B14F-4D97-AF65-F5344CB8AC3E}">
        <p14:creationId xmlns:p14="http://schemas.microsoft.com/office/powerpoint/2010/main" val="310556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679289" y="2503239"/>
            <a:ext cx="929640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/>
              <a:t>B</a:t>
            </a:r>
            <a:r>
              <a:rPr lang="nl-NL" sz="4800" dirty="0"/>
              <a:t> Meer melk omdat de koe denkt dat hij in de Alpenweide staat</a:t>
            </a:r>
          </a:p>
          <a:p>
            <a:endParaRPr lang="nl-NL" sz="4800" dirty="0"/>
          </a:p>
          <a:p>
            <a:r>
              <a:rPr lang="nl-NL" sz="4000" dirty="0">
                <a:solidFill>
                  <a:srgbClr val="D81A60"/>
                </a:solidFill>
              </a:rPr>
              <a:t>(en het werkte nog ook!)</a:t>
            </a:r>
          </a:p>
        </p:txBody>
      </p:sp>
    </p:spTree>
    <p:extLst>
      <p:ext uri="{BB962C8B-B14F-4D97-AF65-F5344CB8AC3E}">
        <p14:creationId xmlns:p14="http://schemas.microsoft.com/office/powerpoint/2010/main" val="1334870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69592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266490"/>
            <a:ext cx="970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 doet een ‘slimme bril’?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2002162" y="2069697"/>
            <a:ext cx="61487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De bril zorgt voor minder prikkels zodat de medewerker minder belast wordt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De bril kan extreem inzoomen op een wond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</a:t>
            </a:r>
            <a:r>
              <a:rPr kumimoji="0" lang="nl-NL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ikonen"/>
                <a:ea typeface="+mn-ea"/>
                <a:cs typeface="+mn-cs"/>
              </a:rPr>
              <a:t>De 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ikonen"/>
              </a:rPr>
              <a:t>bril maakt het mogelijk om eenvoudig samen te werken met een andere zorgverlener doordat een van de twee op afstand meekijkt.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De bril maakt het mogelijk voor de drager om ook zicht te houden op een andere ruimte in het pand</a:t>
            </a:r>
          </a:p>
        </p:txBody>
      </p:sp>
      <p:pic>
        <p:nvPicPr>
          <p:cNvPr id="4098" name="Picture 2" descr="Live meekijken met de slimme bril | Zorg van Nu">
            <a:extLst>
              <a:ext uri="{FF2B5EF4-FFF2-40B4-BE49-F238E27FC236}">
                <a16:creationId xmlns:a16="http://schemas.microsoft.com/office/drawing/2014/main" id="{4BEFDB50-AAE7-EFD4-DE67-35737592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31" y="2824860"/>
            <a:ext cx="3775614" cy="232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4CD0879-7440-27F5-226D-2B617E81D7C3}"/>
              </a:ext>
            </a:extLst>
          </p:cNvPr>
          <p:cNvSpPr txBox="1"/>
          <p:nvPr/>
        </p:nvSpPr>
        <p:spPr>
          <a:xfrm>
            <a:off x="10117426" y="5219530"/>
            <a:ext cx="332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Foto: Zorg van nu</a:t>
            </a:r>
          </a:p>
        </p:txBody>
      </p:sp>
    </p:spTree>
    <p:extLst>
      <p:ext uri="{BB962C8B-B14F-4D97-AF65-F5344CB8AC3E}">
        <p14:creationId xmlns:p14="http://schemas.microsoft.com/office/powerpoint/2010/main" val="870641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1976665" y="352557"/>
            <a:ext cx="5037735" cy="662680"/>
            <a:chOff x="1949671" y="421902"/>
            <a:chExt cx="4784684" cy="662680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77621" y="421902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Antwoord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158" y="369825"/>
            <a:ext cx="1362484" cy="1362484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929" y="5661774"/>
            <a:ext cx="721920" cy="72192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C8503A3-34E8-E966-E407-3A0417C98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1903" y="527652"/>
            <a:ext cx="2236427" cy="167658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C02A79C-2E8F-DA21-B74B-F932C9F7D5B6}"/>
              </a:ext>
            </a:extLst>
          </p:cNvPr>
          <p:cNvSpPr txBox="1"/>
          <p:nvPr/>
        </p:nvSpPr>
        <p:spPr>
          <a:xfrm>
            <a:off x="2397986" y="1897987"/>
            <a:ext cx="951352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4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ikonen"/>
                <a:ea typeface="+mn-ea"/>
                <a:cs typeface="+mn-cs"/>
              </a:rPr>
              <a:t>De </a:t>
            </a:r>
            <a:r>
              <a:rPr lang="nl-NL" sz="4800" b="0" i="0" dirty="0">
                <a:solidFill>
                  <a:srgbClr val="000000"/>
                </a:solidFill>
                <a:effectLst/>
                <a:latin typeface="ikonen"/>
              </a:rPr>
              <a:t>bril maakt het mogelijk om eenvoudig samen te werken met een andere zorgverlener doordat een van de twee op afstand meekijkt.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D81A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D81A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(bijvoorbeeld bij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81A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wondzorg,of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D81A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medicatieverstrekking)</a:t>
            </a:r>
          </a:p>
        </p:txBody>
      </p:sp>
    </p:spTree>
    <p:extLst>
      <p:ext uri="{BB962C8B-B14F-4D97-AF65-F5344CB8AC3E}">
        <p14:creationId xmlns:p14="http://schemas.microsoft.com/office/powerpoint/2010/main" val="339725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ige driehoek 12">
            <a:extLst>
              <a:ext uri="{FF2B5EF4-FFF2-40B4-BE49-F238E27FC236}">
                <a16:creationId xmlns:a16="http://schemas.microsoft.com/office/drawing/2014/main" id="{39F98CDB-4562-024D-AA07-692358501EA4}"/>
              </a:ext>
            </a:extLst>
          </p:cNvPr>
          <p:cNvSpPr/>
          <p:nvPr/>
        </p:nvSpPr>
        <p:spPr>
          <a:xfrm rot="10800000" flipH="1">
            <a:off x="388562" y="-1"/>
            <a:ext cx="11819768" cy="9078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85C5E1-EA20-F948-94E2-D0509EDD803E}"/>
              </a:ext>
            </a:extLst>
          </p:cNvPr>
          <p:cNvSpPr>
            <a:spLocks noChangeAspect="1"/>
          </p:cNvSpPr>
          <p:nvPr/>
        </p:nvSpPr>
        <p:spPr>
          <a:xfrm>
            <a:off x="866458" y="5625101"/>
            <a:ext cx="827568" cy="82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Users">
            <a:hlinkClick r:id="rId3" action="ppaction://hlinksldjump"/>
            <a:extLst>
              <a:ext uri="{FF2B5EF4-FFF2-40B4-BE49-F238E27FC236}">
                <a16:creationId xmlns:a16="http://schemas.microsoft.com/office/drawing/2014/main" id="{923E9E60-3788-D043-B41E-90194CA0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485" y="5614878"/>
            <a:ext cx="721920" cy="721920"/>
          </a:xfrm>
          <a:prstGeom prst="rect">
            <a:avLst/>
          </a:prstGeom>
        </p:spPr>
      </p:pic>
      <p:sp>
        <p:nvSpPr>
          <p:cNvPr id="11" name="Rechthoekige driehoek 10">
            <a:extLst>
              <a:ext uri="{FF2B5EF4-FFF2-40B4-BE49-F238E27FC236}">
                <a16:creationId xmlns:a16="http://schemas.microsoft.com/office/drawing/2014/main" id="{5B0338AC-F919-6940-82F5-4B34D94A74CC}"/>
              </a:ext>
            </a:extLst>
          </p:cNvPr>
          <p:cNvSpPr/>
          <p:nvPr/>
        </p:nvSpPr>
        <p:spPr>
          <a:xfrm flipH="1">
            <a:off x="1280242" y="5638799"/>
            <a:ext cx="10911758" cy="122078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1CBF0D-D337-8044-A403-7B1E84F79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23" y="5754314"/>
            <a:ext cx="2100607" cy="1103686"/>
          </a:xfrm>
          <a:prstGeom prst="rect">
            <a:avLst/>
          </a:prstGeom>
        </p:spPr>
      </p:pic>
      <p:grpSp>
        <p:nvGrpSpPr>
          <p:cNvPr id="24" name="Groep 23">
            <a:extLst>
              <a:ext uri="{FF2B5EF4-FFF2-40B4-BE49-F238E27FC236}">
                <a16:creationId xmlns:a16="http://schemas.microsoft.com/office/drawing/2014/main" id="{0612CBE8-59BF-2247-AEB4-A5B62E3CF6E2}"/>
              </a:ext>
            </a:extLst>
          </p:cNvPr>
          <p:cNvGrpSpPr/>
          <p:nvPr/>
        </p:nvGrpSpPr>
        <p:grpSpPr>
          <a:xfrm>
            <a:off x="2002162" y="335071"/>
            <a:ext cx="3647098" cy="684275"/>
            <a:chOff x="1949671" y="400307"/>
            <a:chExt cx="4784684" cy="684275"/>
          </a:xfrm>
        </p:grpSpPr>
        <p:sp>
          <p:nvSpPr>
            <p:cNvPr id="44" name="Rechthoek met diagonaal twee afgeronde hoeken 43">
              <a:extLst>
                <a:ext uri="{FF2B5EF4-FFF2-40B4-BE49-F238E27FC236}">
                  <a16:creationId xmlns:a16="http://schemas.microsoft.com/office/drawing/2014/main" id="{EC242896-FCD1-494A-B950-D8C3F5AE8274}"/>
                </a:ext>
              </a:extLst>
            </p:cNvPr>
            <p:cNvSpPr/>
            <p:nvPr/>
          </p:nvSpPr>
          <p:spPr>
            <a:xfrm>
              <a:off x="1949671" y="439170"/>
              <a:ext cx="4784684" cy="645412"/>
            </a:xfrm>
            <a:prstGeom prst="round2DiagRect">
              <a:avLst/>
            </a:prstGeom>
            <a:solidFill>
              <a:schemeClr val="tx1">
                <a:alpha val="7965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8878BB7D-1814-5E45-9E97-8E3C98D03B85}"/>
                </a:ext>
              </a:extLst>
            </p:cNvPr>
            <p:cNvSpPr txBox="1"/>
            <p:nvPr/>
          </p:nvSpPr>
          <p:spPr>
            <a:xfrm rot="21577178">
              <a:off x="1996541" y="400307"/>
              <a:ext cx="4679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Vraag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81A60"/>
                  </a:solidFill>
                  <a:effectLst/>
                  <a:uLnTx/>
                  <a:uFillTx/>
                  <a:latin typeface="Raleway" panose="020B0503030101060003" pitchFamily="34" charset="77"/>
                  <a:ea typeface="+mn-ea"/>
                  <a:cs typeface="+mn-cs"/>
                </a:rPr>
                <a:t> </a:t>
              </a:r>
              <a:r>
                <a:rPr lang="en-US" sz="3600" b="1" dirty="0">
                  <a:solidFill>
                    <a:prstClr val="white"/>
                  </a:solidFill>
                  <a:latin typeface="Raleway" panose="020B0503030101060003" pitchFamily="34" charset="77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endParaRPr>
            </a:p>
          </p:txBody>
        </p:sp>
      </p:grpSp>
      <p:sp>
        <p:nvSpPr>
          <p:cNvPr id="40" name="Freeform 39">
            <a:extLst>
              <a:ext uri="{FF2B5EF4-FFF2-40B4-BE49-F238E27FC236}">
                <a16:creationId xmlns:a16="http://schemas.microsoft.com/office/drawing/2014/main" id="{098E8DDA-9A8C-484E-8557-66FEB1E316C9}"/>
              </a:ext>
            </a:extLst>
          </p:cNvPr>
          <p:cNvSpPr/>
          <p:nvPr/>
        </p:nvSpPr>
        <p:spPr>
          <a:xfrm>
            <a:off x="0" y="-5916806"/>
            <a:ext cx="1280242" cy="23926799"/>
          </a:xfrm>
          <a:custGeom>
            <a:avLst/>
            <a:gdLst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0" fmla="*/ 1280160 w 1280160"/>
              <a:gd name="connsiteY0" fmla="*/ 0 h 23926799"/>
              <a:gd name="connsiteX1" fmla="*/ 1280160 w 1280160"/>
              <a:gd name="connsiteY1" fmla="*/ 11137327 h 23926799"/>
              <a:gd name="connsiteX2" fmla="*/ 659246 w 1280160"/>
              <a:gd name="connsiteY2" fmla="*/ 11963399 h 23926799"/>
              <a:gd name="connsiteX3" fmla="*/ 1280160 w 1280160"/>
              <a:gd name="connsiteY3" fmla="*/ 12789472 h 23926799"/>
              <a:gd name="connsiteX4" fmla="*/ 1280160 w 1280160"/>
              <a:gd name="connsiteY4" fmla="*/ 23926799 h 23926799"/>
              <a:gd name="connsiteX5" fmla="*/ 0 w 1280160"/>
              <a:gd name="connsiteY5" fmla="*/ 23926799 h 23926799"/>
              <a:gd name="connsiteX6" fmla="*/ 0 w 1280160"/>
              <a:gd name="connsiteY6" fmla="*/ 0 h 23926799"/>
              <a:gd name="connsiteX7" fmla="*/ 1280160 w 1280160"/>
              <a:gd name="connsiteY7" fmla="*/ 0 h 23926799"/>
              <a:gd name="connsiteX0" fmla="*/ 1280160 w 1280182"/>
              <a:gd name="connsiteY0" fmla="*/ 0 h 23926799"/>
              <a:gd name="connsiteX1" fmla="*/ 1280160 w 1280182"/>
              <a:gd name="connsiteY1" fmla="*/ 11137327 h 23926799"/>
              <a:gd name="connsiteX2" fmla="*/ 659246 w 1280182"/>
              <a:gd name="connsiteY2" fmla="*/ 11963399 h 23926799"/>
              <a:gd name="connsiteX3" fmla="*/ 1280160 w 1280182"/>
              <a:gd name="connsiteY3" fmla="*/ 12789472 h 23926799"/>
              <a:gd name="connsiteX4" fmla="*/ 1280160 w 1280182"/>
              <a:gd name="connsiteY4" fmla="*/ 23926799 h 23926799"/>
              <a:gd name="connsiteX5" fmla="*/ 0 w 1280182"/>
              <a:gd name="connsiteY5" fmla="*/ 23926799 h 23926799"/>
              <a:gd name="connsiteX6" fmla="*/ 0 w 1280182"/>
              <a:gd name="connsiteY6" fmla="*/ 0 h 23926799"/>
              <a:gd name="connsiteX7" fmla="*/ 1280160 w 1280182"/>
              <a:gd name="connsiteY7" fmla="*/ 0 h 23926799"/>
              <a:gd name="connsiteX0" fmla="*/ 1280160 w 1280231"/>
              <a:gd name="connsiteY0" fmla="*/ 0 h 23926799"/>
              <a:gd name="connsiteX1" fmla="*/ 1280160 w 1280231"/>
              <a:gd name="connsiteY1" fmla="*/ 11137327 h 23926799"/>
              <a:gd name="connsiteX2" fmla="*/ 659246 w 1280231"/>
              <a:gd name="connsiteY2" fmla="*/ 11963399 h 23926799"/>
              <a:gd name="connsiteX3" fmla="*/ 1280160 w 1280231"/>
              <a:gd name="connsiteY3" fmla="*/ 12789472 h 23926799"/>
              <a:gd name="connsiteX4" fmla="*/ 1280160 w 1280231"/>
              <a:gd name="connsiteY4" fmla="*/ 23926799 h 23926799"/>
              <a:gd name="connsiteX5" fmla="*/ 0 w 1280231"/>
              <a:gd name="connsiteY5" fmla="*/ 23926799 h 23926799"/>
              <a:gd name="connsiteX6" fmla="*/ 0 w 1280231"/>
              <a:gd name="connsiteY6" fmla="*/ 0 h 23926799"/>
              <a:gd name="connsiteX7" fmla="*/ 1280160 w 128023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1"/>
              <a:gd name="connsiteY0" fmla="*/ 0 h 23926799"/>
              <a:gd name="connsiteX1" fmla="*/ 1280160 w 1280241"/>
              <a:gd name="connsiteY1" fmla="*/ 11137327 h 23926799"/>
              <a:gd name="connsiteX2" fmla="*/ 742373 w 1280241"/>
              <a:gd name="connsiteY2" fmla="*/ 11966863 h 23926799"/>
              <a:gd name="connsiteX3" fmla="*/ 1280160 w 1280241"/>
              <a:gd name="connsiteY3" fmla="*/ 12789472 h 23926799"/>
              <a:gd name="connsiteX4" fmla="*/ 1280160 w 1280241"/>
              <a:gd name="connsiteY4" fmla="*/ 23926799 h 23926799"/>
              <a:gd name="connsiteX5" fmla="*/ 0 w 1280241"/>
              <a:gd name="connsiteY5" fmla="*/ 23926799 h 23926799"/>
              <a:gd name="connsiteX6" fmla="*/ 0 w 1280241"/>
              <a:gd name="connsiteY6" fmla="*/ 0 h 23926799"/>
              <a:gd name="connsiteX7" fmla="*/ 1280160 w 1280241"/>
              <a:gd name="connsiteY7" fmla="*/ 0 h 23926799"/>
              <a:gd name="connsiteX0" fmla="*/ 1280160 w 1280242"/>
              <a:gd name="connsiteY0" fmla="*/ 0 h 23926799"/>
              <a:gd name="connsiteX1" fmla="*/ 1280160 w 1280242"/>
              <a:gd name="connsiteY1" fmla="*/ 11137327 h 23926799"/>
              <a:gd name="connsiteX2" fmla="*/ 742373 w 1280242"/>
              <a:gd name="connsiteY2" fmla="*/ 11966863 h 23926799"/>
              <a:gd name="connsiteX3" fmla="*/ 1280160 w 1280242"/>
              <a:gd name="connsiteY3" fmla="*/ 12789472 h 23926799"/>
              <a:gd name="connsiteX4" fmla="*/ 1280160 w 1280242"/>
              <a:gd name="connsiteY4" fmla="*/ 23926799 h 23926799"/>
              <a:gd name="connsiteX5" fmla="*/ 0 w 1280242"/>
              <a:gd name="connsiteY5" fmla="*/ 23926799 h 23926799"/>
              <a:gd name="connsiteX6" fmla="*/ 0 w 1280242"/>
              <a:gd name="connsiteY6" fmla="*/ 0 h 23926799"/>
              <a:gd name="connsiteX7" fmla="*/ 1280160 w 1280242"/>
              <a:gd name="connsiteY7" fmla="*/ 0 h 2392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0242" h="23926799">
                <a:moveTo>
                  <a:pt x="1280160" y="0"/>
                </a:moveTo>
                <a:lnTo>
                  <a:pt x="1280160" y="11137327"/>
                </a:lnTo>
                <a:cubicBezTo>
                  <a:pt x="1287934" y="11540842"/>
                  <a:pt x="743219" y="11525247"/>
                  <a:pt x="742373" y="11966863"/>
                </a:cubicBezTo>
                <a:cubicBezTo>
                  <a:pt x="741527" y="12408479"/>
                  <a:pt x="1284472" y="12396353"/>
                  <a:pt x="1280160" y="12789472"/>
                </a:cubicBezTo>
                <a:lnTo>
                  <a:pt x="1280160" y="23926799"/>
                </a:lnTo>
                <a:lnTo>
                  <a:pt x="0" y="23926799"/>
                </a:lnTo>
                <a:lnTo>
                  <a:pt x="0" y="0"/>
                </a:lnTo>
                <a:lnTo>
                  <a:pt x="128016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L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FDEB791-2D2C-5D7C-DE94-3857103E6901}"/>
              </a:ext>
            </a:extLst>
          </p:cNvPr>
          <p:cNvSpPr/>
          <p:nvPr/>
        </p:nvSpPr>
        <p:spPr>
          <a:xfrm rot="5400000">
            <a:off x="-2348125" y="2268526"/>
            <a:ext cx="5968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Quiztime</a:t>
            </a:r>
            <a:r>
              <a:rPr kumimoji="0" lang="nl-NL" sz="72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D81A6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BFE4A9-E72E-4362-C371-779E7918D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927" y="80240"/>
            <a:ext cx="1525403" cy="1525403"/>
          </a:xfrm>
          <a:prstGeom prst="rect">
            <a:avLst/>
          </a:prstGeom>
        </p:spPr>
      </p:pic>
      <p:pic>
        <p:nvPicPr>
          <p:cNvPr id="7" name="Graphic 6" descr="Podium met effen opvulling">
            <a:extLst>
              <a:ext uri="{FF2B5EF4-FFF2-40B4-BE49-F238E27FC236}">
                <a16:creationId xmlns:a16="http://schemas.microsoft.com/office/drawing/2014/main" id="{31B21557-4801-F606-B887-4F0DEEDA0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355" y="5797290"/>
            <a:ext cx="549731" cy="54973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3AB7CD-C463-6924-B717-6423B49E3DA6}"/>
              </a:ext>
            </a:extLst>
          </p:cNvPr>
          <p:cNvSpPr txBox="1"/>
          <p:nvPr/>
        </p:nvSpPr>
        <p:spPr>
          <a:xfrm>
            <a:off x="1893401" y="1388853"/>
            <a:ext cx="9701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Wat is de betekenis van de Engelse term </a:t>
            </a:r>
            <a:r>
              <a:rPr lang="nl-NL" sz="4000" dirty="0" err="1"/>
              <a:t>Phishing</a:t>
            </a:r>
            <a:r>
              <a:rPr lang="nl-NL" sz="4000" dirty="0"/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CAFDDEC-4DE7-C663-BA3A-F4A1C39B575E}"/>
              </a:ext>
            </a:extLst>
          </p:cNvPr>
          <p:cNvSpPr txBox="1"/>
          <p:nvPr/>
        </p:nvSpPr>
        <p:spPr>
          <a:xfrm>
            <a:off x="1990913" y="2413458"/>
            <a:ext cx="61698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/>
          </a:p>
          <a:p>
            <a:r>
              <a:rPr lang="nl-NL" sz="2400" dirty="0"/>
              <a:t>A Iemand die je opbelt om zoveel mogelijk van je te weten te komen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B Een website die zich puur richt op roddels over de sterren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C Volwassen mannen die kinderen pesten op internet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D Een vorm van oplichting op het internet.</a:t>
            </a:r>
          </a:p>
        </p:txBody>
      </p:sp>
      <p:pic>
        <p:nvPicPr>
          <p:cNvPr id="17" name="Picture 2" descr="Afbeeldingsresultaat voor fishing">
            <a:hlinkClick r:id="rId10"/>
            <a:extLst>
              <a:ext uri="{FF2B5EF4-FFF2-40B4-BE49-F238E27FC236}">
                <a16:creationId xmlns:a16="http://schemas.microsoft.com/office/drawing/2014/main" id="{8E28BBE3-94E3-8E46-435F-4B389BF9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3" y="3275332"/>
            <a:ext cx="3892251" cy="2187843"/>
          </a:xfrm>
          <a:prstGeom prst="rect">
            <a:avLst/>
          </a:prstGeom>
          <a:noFill/>
          <a:ln w="28575">
            <a:solidFill>
              <a:srgbClr val="D81A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0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6B919AC9384694880FC06180CBCB" ma:contentTypeVersion="12" ma:contentTypeDescription="Een nieuw document maken." ma:contentTypeScope="" ma:versionID="8caa74f66a8f862736d2e72c92a433bb">
  <xsd:schema xmlns:xsd="http://www.w3.org/2001/XMLSchema" xmlns:xs="http://www.w3.org/2001/XMLSchema" xmlns:p="http://schemas.microsoft.com/office/2006/metadata/properties" xmlns:ns2="af356df9-faac-4424-be5c-d9159fad5430" xmlns:ns3="57f5363c-f434-44a8-87fa-d50f3e731d2b" targetNamespace="http://schemas.microsoft.com/office/2006/metadata/properties" ma:root="true" ma:fieldsID="4b10458bfc70628064139cb4e7e85bb0" ns2:_="" ns3:_="">
    <xsd:import namespace="af356df9-faac-4424-be5c-d9159fad5430"/>
    <xsd:import namespace="57f5363c-f434-44a8-87fa-d50f3e731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356df9-faac-4424-be5c-d9159fad5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af67e5b5-904d-40d5-a392-bce5eb093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5363c-f434-44a8-87fa-d50f3e731d2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493b3df-f21b-43ef-8088-11d32cf64ae7}" ma:internalName="TaxCatchAll" ma:showField="CatchAllData" ma:web="57f5363c-f434-44a8-87fa-d50f3e731d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356df9-faac-4424-be5c-d9159fad5430">
      <Terms xmlns="http://schemas.microsoft.com/office/infopath/2007/PartnerControls"/>
    </lcf76f155ced4ddcb4097134ff3c332f>
    <TaxCatchAll xmlns="57f5363c-f434-44a8-87fa-d50f3e731d2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D0A53D-8894-48C5-9A0F-2DA124E3A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356df9-faac-4424-be5c-d9159fad5430"/>
    <ds:schemaRef ds:uri="57f5363c-f434-44a8-87fa-d50f3e731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482FE7-377A-4E02-808B-6C8424B24D83}">
  <ds:schemaRefs>
    <ds:schemaRef ds:uri="http://schemas.microsoft.com/office/2006/metadata/properties"/>
    <ds:schemaRef ds:uri="http://schemas.microsoft.com/office/infopath/2007/PartnerControls"/>
    <ds:schemaRef ds:uri="af356df9-faac-4424-be5c-d9159fad5430"/>
    <ds:schemaRef ds:uri="57f5363c-f434-44a8-87fa-d50f3e731d2b"/>
  </ds:schemaRefs>
</ds:datastoreItem>
</file>

<file path=customXml/itemProps3.xml><?xml version="1.0" encoding="utf-8"?>
<ds:datastoreItem xmlns:ds="http://schemas.openxmlformats.org/officeDocument/2006/customXml" ds:itemID="{AEE2DA14-FAFC-4B27-981F-9175272123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11640</TotalTime>
  <Words>946</Words>
  <Application>Microsoft Office PowerPoint</Application>
  <PresentationFormat>Breedbeeld</PresentationFormat>
  <Paragraphs>157</Paragraphs>
  <Slides>24</Slides>
  <Notes>24</Notes>
  <HiddenSlides>1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4" baseType="lpstr">
      <vt:lpstr>STHupo</vt:lpstr>
      <vt:lpstr>Arial</vt:lpstr>
      <vt:lpstr>Calibri</vt:lpstr>
      <vt:lpstr>Calibri Light</vt:lpstr>
      <vt:lpstr>ikonen</vt:lpstr>
      <vt:lpstr>Montserrat</vt:lpstr>
      <vt:lpstr>Raleway</vt:lpstr>
      <vt:lpstr>Wingdings</vt:lpstr>
      <vt:lpstr>Office Theme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 Skill</dc:creator>
  <cp:lastModifiedBy>Suzanne Verheijden | Buro Strakz</cp:lastModifiedBy>
  <cp:revision>199</cp:revision>
  <dcterms:created xsi:type="dcterms:W3CDTF">2020-07-14T16:36:24Z</dcterms:created>
  <dcterms:modified xsi:type="dcterms:W3CDTF">2022-08-26T11:35:34Z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0x010100F0AA6B919AC9384694880FC06180CBCB</vt:lpwstr>
  </property>
  <property fmtid="{D5CDD505-2E9C-101B-9397-08002B2CF9AE}" pid="3" name="MediaServiceImageTags">
    <vt:lpwstr/>
  </property>
</Properties>
</file>