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86" r:id="rId2"/>
    <p:sldId id="290" r:id="rId3"/>
    <p:sldId id="292" r:id="rId4"/>
    <p:sldId id="277" r:id="rId5"/>
    <p:sldId id="291" r:id="rId6"/>
    <p:sldId id="259" r:id="rId7"/>
    <p:sldId id="293" r:id="rId8"/>
    <p:sldId id="275" r:id="rId9"/>
    <p:sldId id="267" r:id="rId10"/>
    <p:sldId id="268" r:id="rId11"/>
    <p:sldId id="273" r:id="rId12"/>
    <p:sldId id="269" r:id="rId13"/>
    <p:sldId id="274" r:id="rId14"/>
    <p:sldId id="272" r:id="rId15"/>
    <p:sldId id="266" r:id="rId1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, tussenslides &amp; resultaten" id="{0222B080-4590-4951-BE3C-763ABFC8780D}">
          <p14:sldIdLst>
            <p14:sldId id="286"/>
            <p14:sldId id="290"/>
            <p14:sldId id="292"/>
            <p14:sldId id="277"/>
            <p14:sldId id="291"/>
          </p14:sldIdLst>
        </p14:section>
        <p14:section name="Tekst vragen" id="{502152F5-023F-4240-BECC-71D1B54E7652}">
          <p14:sldIdLst>
            <p14:sldId id="259"/>
            <p14:sldId id="293"/>
            <p14:sldId id="275"/>
            <p14:sldId id="267"/>
            <p14:sldId id="268"/>
          </p14:sldIdLst>
        </p14:section>
        <p14:section name="Beeld &amp; Geluid vragen" id="{8762D59D-7488-4184-9244-9E0EB609DA02}">
          <p14:sldIdLst>
            <p14:sldId id="273"/>
            <p14:sldId id="269"/>
            <p14:sldId id="274"/>
            <p14:sldId id="272"/>
          </p14:sldIdLst>
        </p14:section>
        <p14:section name="Puzzel vraag" id="{A9BCA789-E839-4A31-B4A8-5919F11E695F}">
          <p14:sldIdLst>
            <p14:sldId id="26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DEDE"/>
    <a:srgbClr val="7E98FF"/>
    <a:srgbClr val="F5CA55"/>
    <a:srgbClr val="2D5989"/>
    <a:srgbClr val="386EAA"/>
    <a:srgbClr val="2E427A"/>
    <a:srgbClr val="FFFFD2"/>
    <a:srgbClr val="D3D4D8"/>
    <a:srgbClr val="224264"/>
    <a:srgbClr val="B96C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8536E7-A13F-491B-A46D-F669D7DBE204}" v="24" dt="2021-02-23T13:18:10.6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E856605A-6B14-4B32-BA01-5C041A83CF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CAA06CA-B928-4070-88D5-1BC86B5CCE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512CD6-5E3E-4777-B42D-48E0D83B72E2}" type="datetimeFigureOut">
              <a:rPr lang="nl-NL" smtClean="0"/>
              <a:t>8-11-2023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D39C680-65CA-4B02-8265-67C0887533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91A817B-4DF1-47FE-90A3-6B8A487877A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9E30C-11D4-484E-8B12-4B0F37B43BF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2779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2E957E-BB76-4266-8A5F-9614AA2CC398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29DA11-EBCD-4BA0-968C-21EB6308647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5969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microsoft.com/office/2007/relationships/media" Target="../media/media2.mp4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Master" Target="../slideMasters/slideMaster1.xml"/><Relationship Id="rId4" Type="http://schemas.openxmlformats.org/officeDocument/2006/relationships/video" Target="../media/media2.mp4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Final Comp">
            <a:hlinkClick r:id="" action="ppaction://media"/>
            <a:extLst>
              <a:ext uri="{FF2B5EF4-FFF2-40B4-BE49-F238E27FC236}">
                <a16:creationId xmlns:a16="http://schemas.microsoft.com/office/drawing/2014/main" id="{FFF45850-A517-4262-944D-57A5B7B615E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7715" y="203200"/>
            <a:ext cx="11756570" cy="6451600"/>
          </a:xfrm>
          <a:prstGeom prst="roundRect">
            <a:avLst>
              <a:gd name="adj" fmla="val 2011"/>
            </a:avLst>
          </a:prstGeom>
        </p:spPr>
      </p:pic>
      <p:pic>
        <p:nvPicPr>
          <p:cNvPr id="63" name="Final Comp">
            <a:hlinkClick r:id="" action="ppaction://media"/>
            <a:extLst>
              <a:ext uri="{FF2B5EF4-FFF2-40B4-BE49-F238E27FC236}">
                <a16:creationId xmlns:a16="http://schemas.microsoft.com/office/drawing/2014/main" id="{6393EA3C-19E7-41A7-BE8A-9E526B055A9A}"/>
              </a:ext>
            </a:extLst>
          </p:cNvPr>
          <p:cNvPicPr>
            <a:picLocks noChangeAspect="1"/>
          </p:cNvPicPr>
          <p:nvPr userDrawn="1"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7715" y="203200"/>
            <a:ext cx="11756570" cy="6451600"/>
          </a:xfrm>
          <a:prstGeom prst="roundRect">
            <a:avLst>
              <a:gd name="adj" fmla="val 2011"/>
            </a:avLst>
          </a:prstGeom>
        </p:spPr>
      </p:pic>
      <p:sp>
        <p:nvSpPr>
          <p:cNvPr id="42" name="Vrije vorm: vorm 41">
            <a:extLst>
              <a:ext uri="{FF2B5EF4-FFF2-40B4-BE49-F238E27FC236}">
                <a16:creationId xmlns:a16="http://schemas.microsoft.com/office/drawing/2014/main" id="{4F24E149-D3F2-4837-9C79-BF8B21B2D3C7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362606 w 12192000"/>
              <a:gd name="connsiteY0" fmla="*/ 203200 h 6858000"/>
              <a:gd name="connsiteX1" fmla="*/ 218864 w 12192000"/>
              <a:gd name="connsiteY1" fmla="*/ 346942 h 6858000"/>
              <a:gd name="connsiteX2" fmla="*/ 218864 w 12192000"/>
              <a:gd name="connsiteY2" fmla="*/ 6511058 h 6858000"/>
              <a:gd name="connsiteX3" fmla="*/ 362606 w 12192000"/>
              <a:gd name="connsiteY3" fmla="*/ 6654800 h 6858000"/>
              <a:gd name="connsiteX4" fmla="*/ 11829396 w 12192000"/>
              <a:gd name="connsiteY4" fmla="*/ 6654800 h 6858000"/>
              <a:gd name="connsiteX5" fmla="*/ 11973138 w 12192000"/>
              <a:gd name="connsiteY5" fmla="*/ 6511058 h 6858000"/>
              <a:gd name="connsiteX6" fmla="*/ 11973138 w 12192000"/>
              <a:gd name="connsiteY6" fmla="*/ 346942 h 6858000"/>
              <a:gd name="connsiteX7" fmla="*/ 11829396 w 12192000"/>
              <a:gd name="connsiteY7" fmla="*/ 203200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362606" y="203200"/>
                </a:moveTo>
                <a:cubicBezTo>
                  <a:pt x="283219" y="203200"/>
                  <a:pt x="218864" y="267555"/>
                  <a:pt x="218864" y="346942"/>
                </a:cubicBezTo>
                <a:lnTo>
                  <a:pt x="218864" y="6511058"/>
                </a:lnTo>
                <a:cubicBezTo>
                  <a:pt x="218864" y="6590445"/>
                  <a:pt x="283219" y="6654800"/>
                  <a:pt x="362606" y="6654800"/>
                </a:cubicBezTo>
                <a:lnTo>
                  <a:pt x="11829396" y="6654800"/>
                </a:lnTo>
                <a:cubicBezTo>
                  <a:pt x="11908783" y="6654800"/>
                  <a:pt x="11973138" y="6590445"/>
                  <a:pt x="11973138" y="6511058"/>
                </a:cubicBezTo>
                <a:lnTo>
                  <a:pt x="11973138" y="346942"/>
                </a:lnTo>
                <a:cubicBezTo>
                  <a:pt x="11973138" y="267555"/>
                  <a:pt x="11908783" y="203200"/>
                  <a:pt x="11829396" y="20320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4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43" name="Rechthoek: afgeronde hoeken 42">
            <a:extLst>
              <a:ext uri="{FF2B5EF4-FFF2-40B4-BE49-F238E27FC236}">
                <a16:creationId xmlns:a16="http://schemas.microsoft.com/office/drawing/2014/main" id="{884E4928-D758-4103-9C28-855B35B3EBD2}"/>
              </a:ext>
            </a:extLst>
          </p:cNvPr>
          <p:cNvSpPr/>
          <p:nvPr userDrawn="1"/>
        </p:nvSpPr>
        <p:spPr>
          <a:xfrm>
            <a:off x="218864" y="203200"/>
            <a:ext cx="11754274" cy="6451600"/>
          </a:xfrm>
          <a:prstGeom prst="roundRect">
            <a:avLst>
              <a:gd name="adj" fmla="val 2228"/>
            </a:avLst>
          </a:prstGeom>
          <a:solidFill>
            <a:schemeClr val="accent3">
              <a:alpha val="60000"/>
            </a:schemeClr>
          </a:solidFill>
          <a:ln>
            <a:noFill/>
          </a:ln>
          <a:effectLst>
            <a:outerShdw blurRad="241300" algn="c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Rechthoek: afgeronde hoeken 42">
            <a:extLst>
              <a:ext uri="{FF2B5EF4-FFF2-40B4-BE49-F238E27FC236}">
                <a16:creationId xmlns:a16="http://schemas.microsoft.com/office/drawing/2014/main" id="{8B9D06A6-7084-624A-BC5A-88F24A0166DF}"/>
              </a:ext>
            </a:extLst>
          </p:cNvPr>
          <p:cNvSpPr/>
          <p:nvPr userDrawn="1"/>
        </p:nvSpPr>
        <p:spPr>
          <a:xfrm>
            <a:off x="218864" y="203200"/>
            <a:ext cx="11754274" cy="6451600"/>
          </a:xfrm>
          <a:prstGeom prst="roundRect">
            <a:avLst>
              <a:gd name="adj" fmla="val 2228"/>
            </a:avLst>
          </a:prstGeom>
          <a:blipFill dpi="0" rotWithShape="1">
            <a:blip r:embed="rId7">
              <a:alphaModFix amt="5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6" name="Ovaal 105">
            <a:extLst>
              <a:ext uri="{FF2B5EF4-FFF2-40B4-BE49-F238E27FC236}">
                <a16:creationId xmlns:a16="http://schemas.microsoft.com/office/drawing/2014/main" id="{9AC24499-6B2F-5B43-950E-A1257784512B}"/>
              </a:ext>
            </a:extLst>
          </p:cNvPr>
          <p:cNvSpPr/>
          <p:nvPr userDrawn="1"/>
        </p:nvSpPr>
        <p:spPr>
          <a:xfrm>
            <a:off x="3087128" y="420128"/>
            <a:ext cx="6017745" cy="6017745"/>
          </a:xfrm>
          <a:prstGeom prst="ellipse">
            <a:avLst/>
          </a:prstGeom>
          <a:gradFill flip="none" rotWithShape="1">
            <a:gsLst>
              <a:gs pos="20000">
                <a:schemeClr val="accent3"/>
              </a:gs>
              <a:gs pos="99000">
                <a:schemeClr val="accent3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Graphic 11">
            <a:extLst>
              <a:ext uri="{FF2B5EF4-FFF2-40B4-BE49-F238E27FC236}">
                <a16:creationId xmlns:a16="http://schemas.microsoft.com/office/drawing/2014/main" id="{9FCEC15F-6175-A14F-91D9-B1CC621ED5FF}"/>
              </a:ext>
            </a:extLst>
          </p:cNvPr>
          <p:cNvSpPr/>
          <p:nvPr/>
        </p:nvSpPr>
        <p:spPr>
          <a:xfrm>
            <a:off x="2052467" y="1395125"/>
            <a:ext cx="8087066" cy="4067750"/>
          </a:xfrm>
          <a:custGeom>
            <a:avLst/>
            <a:gdLst>
              <a:gd name="connsiteX0" fmla="*/ 4957128 w 5194541"/>
              <a:gd name="connsiteY0" fmla="*/ 929134 h 2612826"/>
              <a:gd name="connsiteX1" fmla="*/ 2616907 w 5194541"/>
              <a:gd name="connsiteY1" fmla="*/ 4018 h 2612826"/>
              <a:gd name="connsiteX2" fmla="*/ 2577635 w 5194541"/>
              <a:gd name="connsiteY2" fmla="*/ 4018 h 2612826"/>
              <a:gd name="connsiteX3" fmla="*/ 237414 w 5194541"/>
              <a:gd name="connsiteY3" fmla="*/ 929134 h 2612826"/>
              <a:gd name="connsiteX4" fmla="*/ 0 w 5194541"/>
              <a:gd name="connsiteY4" fmla="*/ 1278285 h 2612826"/>
              <a:gd name="connsiteX5" fmla="*/ 0 w 5194541"/>
              <a:gd name="connsiteY5" fmla="*/ 1278285 h 2612826"/>
              <a:gd name="connsiteX6" fmla="*/ 230274 w 5194541"/>
              <a:gd name="connsiteY6" fmla="*/ 1623864 h 2612826"/>
              <a:gd name="connsiteX7" fmla="*/ 2576743 w 5194541"/>
              <a:gd name="connsiteY7" fmla="*/ 2608808 h 2612826"/>
              <a:gd name="connsiteX8" fmla="*/ 2617799 w 5194541"/>
              <a:gd name="connsiteY8" fmla="*/ 2608808 h 2612826"/>
              <a:gd name="connsiteX9" fmla="*/ 4964269 w 5194541"/>
              <a:gd name="connsiteY9" fmla="*/ 1623864 h 2612826"/>
              <a:gd name="connsiteX10" fmla="*/ 5194542 w 5194541"/>
              <a:gd name="connsiteY10" fmla="*/ 1278285 h 2612826"/>
              <a:gd name="connsiteX11" fmla="*/ 5194542 w 5194541"/>
              <a:gd name="connsiteY11" fmla="*/ 1278285 h 2612826"/>
              <a:gd name="connsiteX12" fmla="*/ 4957128 w 5194541"/>
              <a:gd name="connsiteY12" fmla="*/ 929134 h 2612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94541" h="2612826">
                <a:moveTo>
                  <a:pt x="4957128" y="929134"/>
                </a:moveTo>
                <a:lnTo>
                  <a:pt x="2616907" y="4018"/>
                </a:lnTo>
                <a:cubicBezTo>
                  <a:pt x="2604411" y="-1339"/>
                  <a:pt x="2590131" y="-1339"/>
                  <a:pt x="2577635" y="4018"/>
                </a:cubicBezTo>
                <a:lnTo>
                  <a:pt x="237414" y="929134"/>
                </a:lnTo>
                <a:cubicBezTo>
                  <a:pt x="94609" y="985391"/>
                  <a:pt x="0" y="1123801"/>
                  <a:pt x="0" y="1278285"/>
                </a:cubicBezTo>
                <a:lnTo>
                  <a:pt x="0" y="1278285"/>
                </a:lnTo>
                <a:cubicBezTo>
                  <a:pt x="0" y="1429197"/>
                  <a:pt x="91038" y="1565821"/>
                  <a:pt x="230274" y="1623864"/>
                </a:cubicBezTo>
                <a:lnTo>
                  <a:pt x="2576743" y="2608808"/>
                </a:lnTo>
                <a:cubicBezTo>
                  <a:pt x="2590131" y="2614166"/>
                  <a:pt x="2605304" y="2614166"/>
                  <a:pt x="2617799" y="2608808"/>
                </a:cubicBezTo>
                <a:lnTo>
                  <a:pt x="4964269" y="1623864"/>
                </a:lnTo>
                <a:cubicBezTo>
                  <a:pt x="5103504" y="1565821"/>
                  <a:pt x="5194542" y="1429197"/>
                  <a:pt x="5194542" y="1278285"/>
                </a:cubicBezTo>
                <a:lnTo>
                  <a:pt x="5194542" y="1278285"/>
                </a:lnTo>
                <a:cubicBezTo>
                  <a:pt x="5194542" y="1123801"/>
                  <a:pt x="5100826" y="985391"/>
                  <a:pt x="4957128" y="92913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 cap="flat">
            <a:gradFill>
              <a:gsLst>
                <a:gs pos="0">
                  <a:schemeClr val="accent4"/>
                </a:gs>
                <a:gs pos="100000">
                  <a:schemeClr val="accent4"/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976974A5-D6CB-E244-ACA4-B8F6AF7B316A}"/>
              </a:ext>
            </a:extLst>
          </p:cNvPr>
          <p:cNvGrpSpPr/>
          <p:nvPr userDrawn="1"/>
        </p:nvGrpSpPr>
        <p:grpSpPr>
          <a:xfrm>
            <a:off x="71472" y="484208"/>
            <a:ext cx="11609178" cy="6317410"/>
            <a:chOff x="71472" y="484208"/>
            <a:chExt cx="11609178" cy="6317410"/>
          </a:xfrm>
        </p:grpSpPr>
        <p:grpSp>
          <p:nvGrpSpPr>
            <p:cNvPr id="109" name="Groep 108">
              <a:extLst>
                <a:ext uri="{FF2B5EF4-FFF2-40B4-BE49-F238E27FC236}">
                  <a16:creationId xmlns:a16="http://schemas.microsoft.com/office/drawing/2014/main" id="{4BCA53F2-EDD7-7448-87F4-C3C945858866}"/>
                </a:ext>
              </a:extLst>
            </p:cNvPr>
            <p:cNvGrpSpPr/>
            <p:nvPr userDrawn="1"/>
          </p:nvGrpSpPr>
          <p:grpSpPr>
            <a:xfrm>
              <a:off x="71472" y="484208"/>
              <a:ext cx="293636" cy="293636"/>
              <a:chOff x="3426488" y="-1364342"/>
              <a:chExt cx="522514" cy="522514"/>
            </a:xfrm>
          </p:grpSpPr>
          <p:sp>
            <p:nvSpPr>
              <p:cNvPr id="110" name="Ovaal 109">
                <a:extLst>
                  <a:ext uri="{FF2B5EF4-FFF2-40B4-BE49-F238E27FC236}">
                    <a16:creationId xmlns:a16="http://schemas.microsoft.com/office/drawing/2014/main" id="{26426F60-15C4-424C-AB05-6288EC92C758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1" name="Ovaal 110">
                <a:extLst>
                  <a:ext uri="{FF2B5EF4-FFF2-40B4-BE49-F238E27FC236}">
                    <a16:creationId xmlns:a16="http://schemas.microsoft.com/office/drawing/2014/main" id="{14D1844A-BD53-A141-9466-A59753AF06EE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12" name="Groep 111">
              <a:extLst>
                <a:ext uri="{FF2B5EF4-FFF2-40B4-BE49-F238E27FC236}">
                  <a16:creationId xmlns:a16="http://schemas.microsoft.com/office/drawing/2014/main" id="{E40E2D40-18A8-4F49-81C9-77B95E047F53}"/>
                </a:ext>
              </a:extLst>
            </p:cNvPr>
            <p:cNvGrpSpPr/>
            <p:nvPr userDrawn="1"/>
          </p:nvGrpSpPr>
          <p:grpSpPr>
            <a:xfrm>
              <a:off x="71472" y="1104577"/>
              <a:ext cx="293636" cy="293636"/>
              <a:chOff x="3426488" y="-1364342"/>
              <a:chExt cx="522514" cy="522514"/>
            </a:xfrm>
          </p:grpSpPr>
          <p:sp>
            <p:nvSpPr>
              <p:cNvPr id="113" name="Ovaal 112">
                <a:extLst>
                  <a:ext uri="{FF2B5EF4-FFF2-40B4-BE49-F238E27FC236}">
                    <a16:creationId xmlns:a16="http://schemas.microsoft.com/office/drawing/2014/main" id="{56104394-4F64-264D-88A9-3AC0388C3A81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4" name="Ovaal 113">
                <a:extLst>
                  <a:ext uri="{FF2B5EF4-FFF2-40B4-BE49-F238E27FC236}">
                    <a16:creationId xmlns:a16="http://schemas.microsoft.com/office/drawing/2014/main" id="{A0D77A2F-46D7-E64D-AC73-81A2D1C255FB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15" name="Groep 114">
              <a:extLst>
                <a:ext uri="{FF2B5EF4-FFF2-40B4-BE49-F238E27FC236}">
                  <a16:creationId xmlns:a16="http://schemas.microsoft.com/office/drawing/2014/main" id="{F65A54C9-FB39-4245-8DE9-4C2E539E9500}"/>
                </a:ext>
              </a:extLst>
            </p:cNvPr>
            <p:cNvGrpSpPr/>
            <p:nvPr userDrawn="1"/>
          </p:nvGrpSpPr>
          <p:grpSpPr>
            <a:xfrm>
              <a:off x="71472" y="1724946"/>
              <a:ext cx="293636" cy="293636"/>
              <a:chOff x="3426488" y="-1364342"/>
              <a:chExt cx="522514" cy="522514"/>
            </a:xfrm>
          </p:grpSpPr>
          <p:sp>
            <p:nvSpPr>
              <p:cNvPr id="116" name="Ovaal 115">
                <a:extLst>
                  <a:ext uri="{FF2B5EF4-FFF2-40B4-BE49-F238E27FC236}">
                    <a16:creationId xmlns:a16="http://schemas.microsoft.com/office/drawing/2014/main" id="{4D85DB23-88EE-6344-9BA7-439DEF03B543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7" name="Ovaal 116">
                <a:extLst>
                  <a:ext uri="{FF2B5EF4-FFF2-40B4-BE49-F238E27FC236}">
                    <a16:creationId xmlns:a16="http://schemas.microsoft.com/office/drawing/2014/main" id="{0F4A5A59-D73D-C748-A37A-38B7C1205EFC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18" name="Groep 117">
              <a:extLst>
                <a:ext uri="{FF2B5EF4-FFF2-40B4-BE49-F238E27FC236}">
                  <a16:creationId xmlns:a16="http://schemas.microsoft.com/office/drawing/2014/main" id="{AF25185D-19EB-9149-9E8E-FB692C9E4C6C}"/>
                </a:ext>
              </a:extLst>
            </p:cNvPr>
            <p:cNvGrpSpPr/>
            <p:nvPr userDrawn="1"/>
          </p:nvGrpSpPr>
          <p:grpSpPr>
            <a:xfrm>
              <a:off x="71472" y="2345315"/>
              <a:ext cx="293636" cy="293636"/>
              <a:chOff x="3426488" y="-1364342"/>
              <a:chExt cx="522514" cy="522514"/>
            </a:xfrm>
          </p:grpSpPr>
          <p:sp>
            <p:nvSpPr>
              <p:cNvPr id="119" name="Ovaal 118">
                <a:extLst>
                  <a:ext uri="{FF2B5EF4-FFF2-40B4-BE49-F238E27FC236}">
                    <a16:creationId xmlns:a16="http://schemas.microsoft.com/office/drawing/2014/main" id="{CB4223F2-93EE-7B4B-85BA-B93B9712D51F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0" name="Ovaal 119">
                <a:extLst>
                  <a:ext uri="{FF2B5EF4-FFF2-40B4-BE49-F238E27FC236}">
                    <a16:creationId xmlns:a16="http://schemas.microsoft.com/office/drawing/2014/main" id="{576529A0-7997-2F40-B7D4-37DAEA6CC122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21" name="Groep 120">
              <a:extLst>
                <a:ext uri="{FF2B5EF4-FFF2-40B4-BE49-F238E27FC236}">
                  <a16:creationId xmlns:a16="http://schemas.microsoft.com/office/drawing/2014/main" id="{D2C774AE-04A2-9B44-86FB-87A6C60A9159}"/>
                </a:ext>
              </a:extLst>
            </p:cNvPr>
            <p:cNvGrpSpPr/>
            <p:nvPr userDrawn="1"/>
          </p:nvGrpSpPr>
          <p:grpSpPr>
            <a:xfrm>
              <a:off x="71472" y="2965684"/>
              <a:ext cx="293636" cy="293636"/>
              <a:chOff x="3426488" y="-1364342"/>
              <a:chExt cx="522514" cy="522514"/>
            </a:xfrm>
          </p:grpSpPr>
          <p:sp>
            <p:nvSpPr>
              <p:cNvPr id="122" name="Ovaal 121">
                <a:extLst>
                  <a:ext uri="{FF2B5EF4-FFF2-40B4-BE49-F238E27FC236}">
                    <a16:creationId xmlns:a16="http://schemas.microsoft.com/office/drawing/2014/main" id="{880B1EC1-1309-E74D-9BBC-2B7C5AB01AA8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3" name="Ovaal 122">
                <a:extLst>
                  <a:ext uri="{FF2B5EF4-FFF2-40B4-BE49-F238E27FC236}">
                    <a16:creationId xmlns:a16="http://schemas.microsoft.com/office/drawing/2014/main" id="{9AF68585-D2BB-8F4B-87A5-77BD6624E782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24" name="Groep 123">
              <a:extLst>
                <a:ext uri="{FF2B5EF4-FFF2-40B4-BE49-F238E27FC236}">
                  <a16:creationId xmlns:a16="http://schemas.microsoft.com/office/drawing/2014/main" id="{FFA4614B-A19E-8A4D-901B-1490263E5FB7}"/>
                </a:ext>
              </a:extLst>
            </p:cNvPr>
            <p:cNvGrpSpPr/>
            <p:nvPr userDrawn="1"/>
          </p:nvGrpSpPr>
          <p:grpSpPr>
            <a:xfrm>
              <a:off x="71472" y="3586053"/>
              <a:ext cx="293636" cy="293636"/>
              <a:chOff x="3426488" y="-1364342"/>
              <a:chExt cx="522514" cy="522514"/>
            </a:xfrm>
          </p:grpSpPr>
          <p:sp>
            <p:nvSpPr>
              <p:cNvPr id="125" name="Ovaal 124">
                <a:extLst>
                  <a:ext uri="{FF2B5EF4-FFF2-40B4-BE49-F238E27FC236}">
                    <a16:creationId xmlns:a16="http://schemas.microsoft.com/office/drawing/2014/main" id="{BE971FE8-84F1-344A-84B8-F31CEF8CE602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6" name="Ovaal 125">
                <a:extLst>
                  <a:ext uri="{FF2B5EF4-FFF2-40B4-BE49-F238E27FC236}">
                    <a16:creationId xmlns:a16="http://schemas.microsoft.com/office/drawing/2014/main" id="{9AFE6F71-4DF8-0E40-8844-4A308FEBB38B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27" name="Groep 126">
              <a:extLst>
                <a:ext uri="{FF2B5EF4-FFF2-40B4-BE49-F238E27FC236}">
                  <a16:creationId xmlns:a16="http://schemas.microsoft.com/office/drawing/2014/main" id="{B2527372-C070-7C4A-9BCD-985C0614F792}"/>
                </a:ext>
              </a:extLst>
            </p:cNvPr>
            <p:cNvGrpSpPr/>
            <p:nvPr userDrawn="1"/>
          </p:nvGrpSpPr>
          <p:grpSpPr>
            <a:xfrm>
              <a:off x="71472" y="4826791"/>
              <a:ext cx="293636" cy="293636"/>
              <a:chOff x="3426488" y="-1364342"/>
              <a:chExt cx="522514" cy="522514"/>
            </a:xfrm>
          </p:grpSpPr>
          <p:sp>
            <p:nvSpPr>
              <p:cNvPr id="128" name="Ovaal 127">
                <a:extLst>
                  <a:ext uri="{FF2B5EF4-FFF2-40B4-BE49-F238E27FC236}">
                    <a16:creationId xmlns:a16="http://schemas.microsoft.com/office/drawing/2014/main" id="{91571AA6-4EE0-0C4C-AA94-21091C529137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9" name="Ovaal 128">
                <a:extLst>
                  <a:ext uri="{FF2B5EF4-FFF2-40B4-BE49-F238E27FC236}">
                    <a16:creationId xmlns:a16="http://schemas.microsoft.com/office/drawing/2014/main" id="{BD9A6DE6-1FA9-A84D-A99E-6BE053DE9781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30" name="Groep 129">
              <a:extLst>
                <a:ext uri="{FF2B5EF4-FFF2-40B4-BE49-F238E27FC236}">
                  <a16:creationId xmlns:a16="http://schemas.microsoft.com/office/drawing/2014/main" id="{306EE95A-D806-5746-BD7F-4822A9B985A3}"/>
                </a:ext>
              </a:extLst>
            </p:cNvPr>
            <p:cNvGrpSpPr/>
            <p:nvPr userDrawn="1"/>
          </p:nvGrpSpPr>
          <p:grpSpPr>
            <a:xfrm>
              <a:off x="71472" y="6067528"/>
              <a:ext cx="293636" cy="293636"/>
              <a:chOff x="3426488" y="-1364342"/>
              <a:chExt cx="522514" cy="522514"/>
            </a:xfrm>
          </p:grpSpPr>
          <p:sp>
            <p:nvSpPr>
              <p:cNvPr id="131" name="Ovaal 130">
                <a:extLst>
                  <a:ext uri="{FF2B5EF4-FFF2-40B4-BE49-F238E27FC236}">
                    <a16:creationId xmlns:a16="http://schemas.microsoft.com/office/drawing/2014/main" id="{707E136F-B4DE-6549-ACAD-BAAA9FCB3781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2" name="Ovaal 131">
                <a:extLst>
                  <a:ext uri="{FF2B5EF4-FFF2-40B4-BE49-F238E27FC236}">
                    <a16:creationId xmlns:a16="http://schemas.microsoft.com/office/drawing/2014/main" id="{B0F5C695-97DB-C446-B0DF-DCD38054316C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39" name="Groep 138">
              <a:extLst>
                <a:ext uri="{FF2B5EF4-FFF2-40B4-BE49-F238E27FC236}">
                  <a16:creationId xmlns:a16="http://schemas.microsoft.com/office/drawing/2014/main" id="{F04B9BA6-8DC4-2845-8712-E72C4CCD8973}"/>
                </a:ext>
              </a:extLst>
            </p:cNvPr>
            <p:cNvGrpSpPr/>
            <p:nvPr userDrawn="1"/>
          </p:nvGrpSpPr>
          <p:grpSpPr>
            <a:xfrm>
              <a:off x="71472" y="5447160"/>
              <a:ext cx="293636" cy="293636"/>
              <a:chOff x="3426488" y="-1364342"/>
              <a:chExt cx="522514" cy="522514"/>
            </a:xfrm>
          </p:grpSpPr>
          <p:sp>
            <p:nvSpPr>
              <p:cNvPr id="140" name="Ovaal 139">
                <a:extLst>
                  <a:ext uri="{FF2B5EF4-FFF2-40B4-BE49-F238E27FC236}">
                    <a16:creationId xmlns:a16="http://schemas.microsoft.com/office/drawing/2014/main" id="{112532D4-F04D-704D-A854-030A86A2468E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1" name="Ovaal 140">
                <a:extLst>
                  <a:ext uri="{FF2B5EF4-FFF2-40B4-BE49-F238E27FC236}">
                    <a16:creationId xmlns:a16="http://schemas.microsoft.com/office/drawing/2014/main" id="{DD04D97A-A69B-2C4F-83DE-C2C03E4866B9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42" name="Groep 141">
              <a:extLst>
                <a:ext uri="{FF2B5EF4-FFF2-40B4-BE49-F238E27FC236}">
                  <a16:creationId xmlns:a16="http://schemas.microsoft.com/office/drawing/2014/main" id="{43104D82-3220-434B-A65E-0D4491DBB6E1}"/>
                </a:ext>
              </a:extLst>
            </p:cNvPr>
            <p:cNvGrpSpPr/>
            <p:nvPr userDrawn="1"/>
          </p:nvGrpSpPr>
          <p:grpSpPr>
            <a:xfrm>
              <a:off x="71472" y="4206422"/>
              <a:ext cx="293636" cy="293636"/>
              <a:chOff x="3426488" y="-1364342"/>
              <a:chExt cx="522514" cy="522514"/>
            </a:xfrm>
          </p:grpSpPr>
          <p:sp>
            <p:nvSpPr>
              <p:cNvPr id="143" name="Ovaal 142">
                <a:extLst>
                  <a:ext uri="{FF2B5EF4-FFF2-40B4-BE49-F238E27FC236}">
                    <a16:creationId xmlns:a16="http://schemas.microsoft.com/office/drawing/2014/main" id="{37E2AD52-A523-F148-AD4B-EF07DCD0C1CA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4" name="Ovaal 143">
                <a:extLst>
                  <a:ext uri="{FF2B5EF4-FFF2-40B4-BE49-F238E27FC236}">
                    <a16:creationId xmlns:a16="http://schemas.microsoft.com/office/drawing/2014/main" id="{821FE65A-6C05-EC4E-B41E-169C36047940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78" name="Groep 177">
              <a:extLst>
                <a:ext uri="{FF2B5EF4-FFF2-40B4-BE49-F238E27FC236}">
                  <a16:creationId xmlns:a16="http://schemas.microsoft.com/office/drawing/2014/main" id="{577D6FDB-1087-D148-B75C-52296ADBDF71}"/>
                </a:ext>
              </a:extLst>
            </p:cNvPr>
            <p:cNvGrpSpPr/>
            <p:nvPr userDrawn="1"/>
          </p:nvGrpSpPr>
          <p:grpSpPr>
            <a:xfrm>
              <a:off x="510776" y="6507982"/>
              <a:ext cx="293636" cy="293636"/>
              <a:chOff x="3426488" y="-1364342"/>
              <a:chExt cx="522514" cy="522514"/>
            </a:xfrm>
          </p:grpSpPr>
          <p:sp>
            <p:nvSpPr>
              <p:cNvPr id="179" name="Ovaal 178">
                <a:extLst>
                  <a:ext uri="{FF2B5EF4-FFF2-40B4-BE49-F238E27FC236}">
                    <a16:creationId xmlns:a16="http://schemas.microsoft.com/office/drawing/2014/main" id="{5E4E3646-CD07-7E40-AE54-FA613E316124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80" name="Ovaal 179">
                <a:extLst>
                  <a:ext uri="{FF2B5EF4-FFF2-40B4-BE49-F238E27FC236}">
                    <a16:creationId xmlns:a16="http://schemas.microsoft.com/office/drawing/2014/main" id="{CDA95339-4383-D948-B5A8-8D86E1C0B9C0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84" name="Groep 183">
              <a:extLst>
                <a:ext uri="{FF2B5EF4-FFF2-40B4-BE49-F238E27FC236}">
                  <a16:creationId xmlns:a16="http://schemas.microsoft.com/office/drawing/2014/main" id="{ACE16F66-759D-EE43-A218-97C57EE172E0}"/>
                </a:ext>
              </a:extLst>
            </p:cNvPr>
            <p:cNvGrpSpPr/>
            <p:nvPr userDrawn="1"/>
          </p:nvGrpSpPr>
          <p:grpSpPr>
            <a:xfrm>
              <a:off x="11387014" y="6507982"/>
              <a:ext cx="293636" cy="293636"/>
              <a:chOff x="3426488" y="-1364342"/>
              <a:chExt cx="522514" cy="522514"/>
            </a:xfrm>
          </p:grpSpPr>
          <p:sp>
            <p:nvSpPr>
              <p:cNvPr id="185" name="Ovaal 184">
                <a:extLst>
                  <a:ext uri="{FF2B5EF4-FFF2-40B4-BE49-F238E27FC236}">
                    <a16:creationId xmlns:a16="http://schemas.microsoft.com/office/drawing/2014/main" id="{EFDD27EE-0DA1-E24F-9990-0334AE45AECD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86" name="Ovaal 185">
                <a:extLst>
                  <a:ext uri="{FF2B5EF4-FFF2-40B4-BE49-F238E27FC236}">
                    <a16:creationId xmlns:a16="http://schemas.microsoft.com/office/drawing/2014/main" id="{C828CFA0-85FA-C243-A7DF-7B25B5CA33B7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87" name="Groep 186">
              <a:extLst>
                <a:ext uri="{FF2B5EF4-FFF2-40B4-BE49-F238E27FC236}">
                  <a16:creationId xmlns:a16="http://schemas.microsoft.com/office/drawing/2014/main" id="{060DD763-AC7E-DA46-8184-4D3F350A3F18}"/>
                </a:ext>
              </a:extLst>
            </p:cNvPr>
            <p:cNvGrpSpPr/>
            <p:nvPr userDrawn="1"/>
          </p:nvGrpSpPr>
          <p:grpSpPr>
            <a:xfrm>
              <a:off x="1190541" y="6507982"/>
              <a:ext cx="293636" cy="293636"/>
              <a:chOff x="3426488" y="-1364342"/>
              <a:chExt cx="522514" cy="522514"/>
            </a:xfrm>
          </p:grpSpPr>
          <p:sp>
            <p:nvSpPr>
              <p:cNvPr id="188" name="Ovaal 187">
                <a:extLst>
                  <a:ext uri="{FF2B5EF4-FFF2-40B4-BE49-F238E27FC236}">
                    <a16:creationId xmlns:a16="http://schemas.microsoft.com/office/drawing/2014/main" id="{82947530-6466-8244-8B6E-CCC794759940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89" name="Ovaal 188">
                <a:extLst>
                  <a:ext uri="{FF2B5EF4-FFF2-40B4-BE49-F238E27FC236}">
                    <a16:creationId xmlns:a16="http://schemas.microsoft.com/office/drawing/2014/main" id="{F3BE640D-F6DC-CA4F-82D0-3E405BD9F992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90" name="Groep 189">
              <a:extLst>
                <a:ext uri="{FF2B5EF4-FFF2-40B4-BE49-F238E27FC236}">
                  <a16:creationId xmlns:a16="http://schemas.microsoft.com/office/drawing/2014/main" id="{9FDAAFCE-69C1-584C-A90C-33A065288777}"/>
                </a:ext>
              </a:extLst>
            </p:cNvPr>
            <p:cNvGrpSpPr/>
            <p:nvPr userDrawn="1"/>
          </p:nvGrpSpPr>
          <p:grpSpPr>
            <a:xfrm>
              <a:off x="2550071" y="6507982"/>
              <a:ext cx="293636" cy="293636"/>
              <a:chOff x="3426488" y="-1364342"/>
              <a:chExt cx="522514" cy="522514"/>
            </a:xfrm>
          </p:grpSpPr>
          <p:sp>
            <p:nvSpPr>
              <p:cNvPr id="191" name="Ovaal 190">
                <a:extLst>
                  <a:ext uri="{FF2B5EF4-FFF2-40B4-BE49-F238E27FC236}">
                    <a16:creationId xmlns:a16="http://schemas.microsoft.com/office/drawing/2014/main" id="{9D3D1512-6DE2-AC44-A424-DFCB1199C5B6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92" name="Ovaal 191">
                <a:extLst>
                  <a:ext uri="{FF2B5EF4-FFF2-40B4-BE49-F238E27FC236}">
                    <a16:creationId xmlns:a16="http://schemas.microsoft.com/office/drawing/2014/main" id="{603B7DE0-5083-9F4D-A277-118E6A8987FF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93" name="Groep 192">
              <a:extLst>
                <a:ext uri="{FF2B5EF4-FFF2-40B4-BE49-F238E27FC236}">
                  <a16:creationId xmlns:a16="http://schemas.microsoft.com/office/drawing/2014/main" id="{80282648-EB55-FB48-98CD-E22CFAD0904A}"/>
                </a:ext>
              </a:extLst>
            </p:cNvPr>
            <p:cNvGrpSpPr/>
            <p:nvPr userDrawn="1"/>
          </p:nvGrpSpPr>
          <p:grpSpPr>
            <a:xfrm>
              <a:off x="3229836" y="6507982"/>
              <a:ext cx="293636" cy="293636"/>
              <a:chOff x="3426488" y="-1364342"/>
              <a:chExt cx="522514" cy="522514"/>
            </a:xfrm>
          </p:grpSpPr>
          <p:sp>
            <p:nvSpPr>
              <p:cNvPr id="194" name="Ovaal 193">
                <a:extLst>
                  <a:ext uri="{FF2B5EF4-FFF2-40B4-BE49-F238E27FC236}">
                    <a16:creationId xmlns:a16="http://schemas.microsoft.com/office/drawing/2014/main" id="{451B382E-F8F3-9D4C-B134-BDA2403F57D8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95" name="Ovaal 194">
                <a:extLst>
                  <a:ext uri="{FF2B5EF4-FFF2-40B4-BE49-F238E27FC236}">
                    <a16:creationId xmlns:a16="http://schemas.microsoft.com/office/drawing/2014/main" id="{E554FDF4-6B23-E54E-9768-F6D76219823C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96" name="Groep 195">
              <a:extLst>
                <a:ext uri="{FF2B5EF4-FFF2-40B4-BE49-F238E27FC236}">
                  <a16:creationId xmlns:a16="http://schemas.microsoft.com/office/drawing/2014/main" id="{2C3278CA-6998-CF46-A249-716E24BE1DF3}"/>
                </a:ext>
              </a:extLst>
            </p:cNvPr>
            <p:cNvGrpSpPr/>
            <p:nvPr userDrawn="1"/>
          </p:nvGrpSpPr>
          <p:grpSpPr>
            <a:xfrm>
              <a:off x="3909601" y="6507982"/>
              <a:ext cx="293636" cy="293636"/>
              <a:chOff x="3426488" y="-1364342"/>
              <a:chExt cx="522514" cy="522514"/>
            </a:xfrm>
          </p:grpSpPr>
          <p:sp>
            <p:nvSpPr>
              <p:cNvPr id="197" name="Ovaal 196">
                <a:extLst>
                  <a:ext uri="{FF2B5EF4-FFF2-40B4-BE49-F238E27FC236}">
                    <a16:creationId xmlns:a16="http://schemas.microsoft.com/office/drawing/2014/main" id="{1E25E192-2D3E-2341-83DF-D0F418462685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98" name="Ovaal 197">
                <a:extLst>
                  <a:ext uri="{FF2B5EF4-FFF2-40B4-BE49-F238E27FC236}">
                    <a16:creationId xmlns:a16="http://schemas.microsoft.com/office/drawing/2014/main" id="{E296CF26-20AC-B347-8894-479A6B5AD42F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99" name="Groep 198">
              <a:extLst>
                <a:ext uri="{FF2B5EF4-FFF2-40B4-BE49-F238E27FC236}">
                  <a16:creationId xmlns:a16="http://schemas.microsoft.com/office/drawing/2014/main" id="{64963FAF-EF52-8F4E-A1C9-75F44F4E4432}"/>
                </a:ext>
              </a:extLst>
            </p:cNvPr>
            <p:cNvGrpSpPr/>
            <p:nvPr userDrawn="1"/>
          </p:nvGrpSpPr>
          <p:grpSpPr>
            <a:xfrm>
              <a:off x="4589366" y="6507982"/>
              <a:ext cx="293636" cy="293636"/>
              <a:chOff x="3426488" y="-1364342"/>
              <a:chExt cx="522514" cy="522514"/>
            </a:xfrm>
          </p:grpSpPr>
          <p:sp>
            <p:nvSpPr>
              <p:cNvPr id="200" name="Ovaal 199">
                <a:extLst>
                  <a:ext uri="{FF2B5EF4-FFF2-40B4-BE49-F238E27FC236}">
                    <a16:creationId xmlns:a16="http://schemas.microsoft.com/office/drawing/2014/main" id="{5896578A-7AF0-6F44-B05C-1B953CB2AB22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01" name="Ovaal 200">
                <a:extLst>
                  <a:ext uri="{FF2B5EF4-FFF2-40B4-BE49-F238E27FC236}">
                    <a16:creationId xmlns:a16="http://schemas.microsoft.com/office/drawing/2014/main" id="{54D03C73-8F23-AF4A-9C7E-B4E41577BCB5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02" name="Groep 201">
              <a:extLst>
                <a:ext uri="{FF2B5EF4-FFF2-40B4-BE49-F238E27FC236}">
                  <a16:creationId xmlns:a16="http://schemas.microsoft.com/office/drawing/2014/main" id="{35FC9993-05B0-644A-83FA-B377265D0B47}"/>
                </a:ext>
              </a:extLst>
            </p:cNvPr>
            <p:cNvGrpSpPr/>
            <p:nvPr userDrawn="1"/>
          </p:nvGrpSpPr>
          <p:grpSpPr>
            <a:xfrm>
              <a:off x="5269131" y="6507982"/>
              <a:ext cx="293636" cy="293636"/>
              <a:chOff x="3426488" y="-1364342"/>
              <a:chExt cx="522514" cy="522514"/>
            </a:xfrm>
          </p:grpSpPr>
          <p:sp>
            <p:nvSpPr>
              <p:cNvPr id="203" name="Ovaal 202">
                <a:extLst>
                  <a:ext uri="{FF2B5EF4-FFF2-40B4-BE49-F238E27FC236}">
                    <a16:creationId xmlns:a16="http://schemas.microsoft.com/office/drawing/2014/main" id="{C5CFDD08-3754-8549-8478-EC7AF1C5515B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04" name="Ovaal 203">
                <a:extLst>
                  <a:ext uri="{FF2B5EF4-FFF2-40B4-BE49-F238E27FC236}">
                    <a16:creationId xmlns:a16="http://schemas.microsoft.com/office/drawing/2014/main" id="{9AE29DDA-8014-6B40-ADE1-0175C12A504B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05" name="Groep 204">
              <a:extLst>
                <a:ext uri="{FF2B5EF4-FFF2-40B4-BE49-F238E27FC236}">
                  <a16:creationId xmlns:a16="http://schemas.microsoft.com/office/drawing/2014/main" id="{9C246D6D-AA0C-574C-9AED-98CE8CCAE4EF}"/>
                </a:ext>
              </a:extLst>
            </p:cNvPr>
            <p:cNvGrpSpPr/>
            <p:nvPr userDrawn="1"/>
          </p:nvGrpSpPr>
          <p:grpSpPr>
            <a:xfrm>
              <a:off x="5948896" y="6507982"/>
              <a:ext cx="293636" cy="293636"/>
              <a:chOff x="3426488" y="-1364342"/>
              <a:chExt cx="522514" cy="522514"/>
            </a:xfrm>
          </p:grpSpPr>
          <p:sp>
            <p:nvSpPr>
              <p:cNvPr id="206" name="Ovaal 205">
                <a:extLst>
                  <a:ext uri="{FF2B5EF4-FFF2-40B4-BE49-F238E27FC236}">
                    <a16:creationId xmlns:a16="http://schemas.microsoft.com/office/drawing/2014/main" id="{F3730EA3-5B34-6E41-A6F1-3A2C7649D47B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07" name="Ovaal 206">
                <a:extLst>
                  <a:ext uri="{FF2B5EF4-FFF2-40B4-BE49-F238E27FC236}">
                    <a16:creationId xmlns:a16="http://schemas.microsoft.com/office/drawing/2014/main" id="{9C0372A1-42DA-D143-BA1D-F9273C6059D3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08" name="Groep 207">
              <a:extLst>
                <a:ext uri="{FF2B5EF4-FFF2-40B4-BE49-F238E27FC236}">
                  <a16:creationId xmlns:a16="http://schemas.microsoft.com/office/drawing/2014/main" id="{D69B325B-017A-FD42-925B-0A5BA6B92ABB}"/>
                </a:ext>
              </a:extLst>
            </p:cNvPr>
            <p:cNvGrpSpPr/>
            <p:nvPr userDrawn="1"/>
          </p:nvGrpSpPr>
          <p:grpSpPr>
            <a:xfrm>
              <a:off x="6628661" y="6507982"/>
              <a:ext cx="293636" cy="293636"/>
              <a:chOff x="3426488" y="-1364342"/>
              <a:chExt cx="522514" cy="522514"/>
            </a:xfrm>
          </p:grpSpPr>
          <p:sp>
            <p:nvSpPr>
              <p:cNvPr id="209" name="Ovaal 208">
                <a:extLst>
                  <a:ext uri="{FF2B5EF4-FFF2-40B4-BE49-F238E27FC236}">
                    <a16:creationId xmlns:a16="http://schemas.microsoft.com/office/drawing/2014/main" id="{39E76A91-83FF-C64E-A449-C2592314158C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10" name="Ovaal 209">
                <a:extLst>
                  <a:ext uri="{FF2B5EF4-FFF2-40B4-BE49-F238E27FC236}">
                    <a16:creationId xmlns:a16="http://schemas.microsoft.com/office/drawing/2014/main" id="{5385657A-B251-CE4A-9615-6B59147D44B9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11" name="Groep 210">
              <a:extLst>
                <a:ext uri="{FF2B5EF4-FFF2-40B4-BE49-F238E27FC236}">
                  <a16:creationId xmlns:a16="http://schemas.microsoft.com/office/drawing/2014/main" id="{62408D3E-C735-934D-B23A-11B406C55DD9}"/>
                </a:ext>
              </a:extLst>
            </p:cNvPr>
            <p:cNvGrpSpPr/>
            <p:nvPr userDrawn="1"/>
          </p:nvGrpSpPr>
          <p:grpSpPr>
            <a:xfrm>
              <a:off x="7308426" y="6507982"/>
              <a:ext cx="293636" cy="293636"/>
              <a:chOff x="3426488" y="-1364342"/>
              <a:chExt cx="522514" cy="522514"/>
            </a:xfrm>
          </p:grpSpPr>
          <p:sp>
            <p:nvSpPr>
              <p:cNvPr id="212" name="Ovaal 211">
                <a:extLst>
                  <a:ext uri="{FF2B5EF4-FFF2-40B4-BE49-F238E27FC236}">
                    <a16:creationId xmlns:a16="http://schemas.microsoft.com/office/drawing/2014/main" id="{7A526D67-2FF3-3540-B942-8B8E134DB2AE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13" name="Ovaal 212">
                <a:extLst>
                  <a:ext uri="{FF2B5EF4-FFF2-40B4-BE49-F238E27FC236}">
                    <a16:creationId xmlns:a16="http://schemas.microsoft.com/office/drawing/2014/main" id="{3EA1CDAC-45BE-DB4F-80F5-BC20D2DF4211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14" name="Groep 213">
              <a:extLst>
                <a:ext uri="{FF2B5EF4-FFF2-40B4-BE49-F238E27FC236}">
                  <a16:creationId xmlns:a16="http://schemas.microsoft.com/office/drawing/2014/main" id="{65B2CF51-2CDA-E244-8E42-892D2B468DAB}"/>
                </a:ext>
              </a:extLst>
            </p:cNvPr>
            <p:cNvGrpSpPr/>
            <p:nvPr userDrawn="1"/>
          </p:nvGrpSpPr>
          <p:grpSpPr>
            <a:xfrm>
              <a:off x="7988191" y="6507982"/>
              <a:ext cx="293636" cy="293636"/>
              <a:chOff x="3426488" y="-1364342"/>
              <a:chExt cx="522514" cy="522514"/>
            </a:xfrm>
          </p:grpSpPr>
          <p:sp>
            <p:nvSpPr>
              <p:cNvPr id="215" name="Ovaal 214">
                <a:extLst>
                  <a:ext uri="{FF2B5EF4-FFF2-40B4-BE49-F238E27FC236}">
                    <a16:creationId xmlns:a16="http://schemas.microsoft.com/office/drawing/2014/main" id="{9C52E09C-49A3-0642-8670-4DAA267689FC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16" name="Ovaal 215">
                <a:extLst>
                  <a:ext uri="{FF2B5EF4-FFF2-40B4-BE49-F238E27FC236}">
                    <a16:creationId xmlns:a16="http://schemas.microsoft.com/office/drawing/2014/main" id="{ABE0E362-C3A7-EF48-85D1-449506C8DFAD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17" name="Groep 216">
              <a:extLst>
                <a:ext uri="{FF2B5EF4-FFF2-40B4-BE49-F238E27FC236}">
                  <a16:creationId xmlns:a16="http://schemas.microsoft.com/office/drawing/2014/main" id="{C7978E7A-D32E-9D45-B24E-500395CE554F}"/>
                </a:ext>
              </a:extLst>
            </p:cNvPr>
            <p:cNvGrpSpPr/>
            <p:nvPr userDrawn="1"/>
          </p:nvGrpSpPr>
          <p:grpSpPr>
            <a:xfrm>
              <a:off x="8667956" y="6507982"/>
              <a:ext cx="293636" cy="293636"/>
              <a:chOff x="3426488" y="-1364342"/>
              <a:chExt cx="522514" cy="522514"/>
            </a:xfrm>
          </p:grpSpPr>
          <p:sp>
            <p:nvSpPr>
              <p:cNvPr id="218" name="Ovaal 217">
                <a:extLst>
                  <a:ext uri="{FF2B5EF4-FFF2-40B4-BE49-F238E27FC236}">
                    <a16:creationId xmlns:a16="http://schemas.microsoft.com/office/drawing/2014/main" id="{08C4C1ED-3B61-A34B-B3E7-34EA885BC2A8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19" name="Ovaal 218">
                <a:extLst>
                  <a:ext uri="{FF2B5EF4-FFF2-40B4-BE49-F238E27FC236}">
                    <a16:creationId xmlns:a16="http://schemas.microsoft.com/office/drawing/2014/main" id="{AD92B565-B297-5340-98B6-E740C6AD2E9A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20" name="Groep 219">
              <a:extLst>
                <a:ext uri="{FF2B5EF4-FFF2-40B4-BE49-F238E27FC236}">
                  <a16:creationId xmlns:a16="http://schemas.microsoft.com/office/drawing/2014/main" id="{90006507-ED35-3D45-ACC4-ACEED123BE44}"/>
                </a:ext>
              </a:extLst>
            </p:cNvPr>
            <p:cNvGrpSpPr/>
            <p:nvPr userDrawn="1"/>
          </p:nvGrpSpPr>
          <p:grpSpPr>
            <a:xfrm>
              <a:off x="9347721" y="6507982"/>
              <a:ext cx="293636" cy="293636"/>
              <a:chOff x="3426488" y="-1364342"/>
              <a:chExt cx="522514" cy="522514"/>
            </a:xfrm>
          </p:grpSpPr>
          <p:sp>
            <p:nvSpPr>
              <p:cNvPr id="221" name="Ovaal 220">
                <a:extLst>
                  <a:ext uri="{FF2B5EF4-FFF2-40B4-BE49-F238E27FC236}">
                    <a16:creationId xmlns:a16="http://schemas.microsoft.com/office/drawing/2014/main" id="{46E2BF2A-414F-0740-96CC-CA4EBA2D0DCA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22" name="Ovaal 221">
                <a:extLst>
                  <a:ext uri="{FF2B5EF4-FFF2-40B4-BE49-F238E27FC236}">
                    <a16:creationId xmlns:a16="http://schemas.microsoft.com/office/drawing/2014/main" id="{01EAB489-328B-CF48-BC83-E04381CE0635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23" name="Groep 222">
              <a:extLst>
                <a:ext uri="{FF2B5EF4-FFF2-40B4-BE49-F238E27FC236}">
                  <a16:creationId xmlns:a16="http://schemas.microsoft.com/office/drawing/2014/main" id="{96284C04-665B-7541-940D-645B9E47F9EB}"/>
                </a:ext>
              </a:extLst>
            </p:cNvPr>
            <p:cNvGrpSpPr/>
            <p:nvPr userDrawn="1"/>
          </p:nvGrpSpPr>
          <p:grpSpPr>
            <a:xfrm>
              <a:off x="10027486" y="6507982"/>
              <a:ext cx="293636" cy="293636"/>
              <a:chOff x="3426488" y="-1364342"/>
              <a:chExt cx="522514" cy="522514"/>
            </a:xfrm>
          </p:grpSpPr>
          <p:sp>
            <p:nvSpPr>
              <p:cNvPr id="224" name="Ovaal 223">
                <a:extLst>
                  <a:ext uri="{FF2B5EF4-FFF2-40B4-BE49-F238E27FC236}">
                    <a16:creationId xmlns:a16="http://schemas.microsoft.com/office/drawing/2014/main" id="{8962A83C-2F1C-4845-9AA3-960DE28BEDF8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25" name="Ovaal 224">
                <a:extLst>
                  <a:ext uri="{FF2B5EF4-FFF2-40B4-BE49-F238E27FC236}">
                    <a16:creationId xmlns:a16="http://schemas.microsoft.com/office/drawing/2014/main" id="{55DAAFA8-EBFA-C248-8AE0-4E9E39A098AE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26" name="Groep 225">
              <a:extLst>
                <a:ext uri="{FF2B5EF4-FFF2-40B4-BE49-F238E27FC236}">
                  <a16:creationId xmlns:a16="http://schemas.microsoft.com/office/drawing/2014/main" id="{20F8D3DA-067E-584E-A53E-6DE314EC4DD6}"/>
                </a:ext>
              </a:extLst>
            </p:cNvPr>
            <p:cNvGrpSpPr/>
            <p:nvPr userDrawn="1"/>
          </p:nvGrpSpPr>
          <p:grpSpPr>
            <a:xfrm>
              <a:off x="10707251" y="6507982"/>
              <a:ext cx="293636" cy="293636"/>
              <a:chOff x="3426488" y="-1364342"/>
              <a:chExt cx="522514" cy="522514"/>
            </a:xfrm>
          </p:grpSpPr>
          <p:sp>
            <p:nvSpPr>
              <p:cNvPr id="227" name="Ovaal 226">
                <a:extLst>
                  <a:ext uri="{FF2B5EF4-FFF2-40B4-BE49-F238E27FC236}">
                    <a16:creationId xmlns:a16="http://schemas.microsoft.com/office/drawing/2014/main" id="{EEB9C6D4-58F1-774B-94A3-44CE14F8583D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28" name="Ovaal 227">
                <a:extLst>
                  <a:ext uri="{FF2B5EF4-FFF2-40B4-BE49-F238E27FC236}">
                    <a16:creationId xmlns:a16="http://schemas.microsoft.com/office/drawing/2014/main" id="{359666BC-F8B3-E440-9E32-5A72ADD2DBB8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29" name="Groep 228">
              <a:extLst>
                <a:ext uri="{FF2B5EF4-FFF2-40B4-BE49-F238E27FC236}">
                  <a16:creationId xmlns:a16="http://schemas.microsoft.com/office/drawing/2014/main" id="{0DE19B0E-FBFD-7F4A-BF33-2F46003F27EB}"/>
                </a:ext>
              </a:extLst>
            </p:cNvPr>
            <p:cNvGrpSpPr/>
            <p:nvPr userDrawn="1"/>
          </p:nvGrpSpPr>
          <p:grpSpPr>
            <a:xfrm>
              <a:off x="1870306" y="6507982"/>
              <a:ext cx="293636" cy="293636"/>
              <a:chOff x="3426488" y="-1364342"/>
              <a:chExt cx="522514" cy="522514"/>
            </a:xfrm>
          </p:grpSpPr>
          <p:sp>
            <p:nvSpPr>
              <p:cNvPr id="230" name="Ovaal 229">
                <a:extLst>
                  <a:ext uri="{FF2B5EF4-FFF2-40B4-BE49-F238E27FC236}">
                    <a16:creationId xmlns:a16="http://schemas.microsoft.com/office/drawing/2014/main" id="{9BAF130A-BB5A-514B-AB63-7AD0261D9B08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31" name="Ovaal 230">
                <a:extLst>
                  <a:ext uri="{FF2B5EF4-FFF2-40B4-BE49-F238E27FC236}">
                    <a16:creationId xmlns:a16="http://schemas.microsoft.com/office/drawing/2014/main" id="{43E89110-54FC-7A4D-9E90-6895EFB7E510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grpSp>
        <p:nvGrpSpPr>
          <p:cNvPr id="9" name="Groep 8">
            <a:extLst>
              <a:ext uri="{FF2B5EF4-FFF2-40B4-BE49-F238E27FC236}">
                <a16:creationId xmlns:a16="http://schemas.microsoft.com/office/drawing/2014/main" id="{98CC55F3-D8BF-F842-8929-34D25FF2C200}"/>
              </a:ext>
            </a:extLst>
          </p:cNvPr>
          <p:cNvGrpSpPr/>
          <p:nvPr userDrawn="1"/>
        </p:nvGrpSpPr>
        <p:grpSpPr>
          <a:xfrm>
            <a:off x="510776" y="56383"/>
            <a:ext cx="11610327" cy="6304781"/>
            <a:chOff x="510776" y="56383"/>
            <a:chExt cx="11610327" cy="6304781"/>
          </a:xfrm>
        </p:grpSpPr>
        <p:grpSp>
          <p:nvGrpSpPr>
            <p:cNvPr id="145" name="Groep 144">
              <a:extLst>
                <a:ext uri="{FF2B5EF4-FFF2-40B4-BE49-F238E27FC236}">
                  <a16:creationId xmlns:a16="http://schemas.microsoft.com/office/drawing/2014/main" id="{804507A4-5085-2D4D-AD8B-A0A31AE5A32E}"/>
                </a:ext>
              </a:extLst>
            </p:cNvPr>
            <p:cNvGrpSpPr/>
            <p:nvPr userDrawn="1"/>
          </p:nvGrpSpPr>
          <p:grpSpPr>
            <a:xfrm>
              <a:off x="11827467" y="484208"/>
              <a:ext cx="293636" cy="293636"/>
              <a:chOff x="3426488" y="-1364342"/>
              <a:chExt cx="522514" cy="522514"/>
            </a:xfrm>
          </p:grpSpPr>
          <p:sp>
            <p:nvSpPr>
              <p:cNvPr id="146" name="Ovaal 145">
                <a:extLst>
                  <a:ext uri="{FF2B5EF4-FFF2-40B4-BE49-F238E27FC236}">
                    <a16:creationId xmlns:a16="http://schemas.microsoft.com/office/drawing/2014/main" id="{28F6941D-9829-0640-9E77-0517E6F610D8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7" name="Ovaal 146">
                <a:extLst>
                  <a:ext uri="{FF2B5EF4-FFF2-40B4-BE49-F238E27FC236}">
                    <a16:creationId xmlns:a16="http://schemas.microsoft.com/office/drawing/2014/main" id="{EC173426-B887-074D-A746-6A961E807E9A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48" name="Groep 147">
              <a:extLst>
                <a:ext uri="{FF2B5EF4-FFF2-40B4-BE49-F238E27FC236}">
                  <a16:creationId xmlns:a16="http://schemas.microsoft.com/office/drawing/2014/main" id="{50CC2A51-4D8B-1F45-BD4F-1917A38AC7AA}"/>
                </a:ext>
              </a:extLst>
            </p:cNvPr>
            <p:cNvGrpSpPr/>
            <p:nvPr userDrawn="1"/>
          </p:nvGrpSpPr>
          <p:grpSpPr>
            <a:xfrm>
              <a:off x="11827467" y="1104577"/>
              <a:ext cx="293636" cy="293636"/>
              <a:chOff x="3426488" y="-1364342"/>
              <a:chExt cx="522514" cy="522514"/>
            </a:xfrm>
          </p:grpSpPr>
          <p:sp>
            <p:nvSpPr>
              <p:cNvPr id="149" name="Ovaal 148">
                <a:extLst>
                  <a:ext uri="{FF2B5EF4-FFF2-40B4-BE49-F238E27FC236}">
                    <a16:creationId xmlns:a16="http://schemas.microsoft.com/office/drawing/2014/main" id="{11F8B6A1-2778-7F4E-BBB1-EB60714792B8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0" name="Ovaal 149">
                <a:extLst>
                  <a:ext uri="{FF2B5EF4-FFF2-40B4-BE49-F238E27FC236}">
                    <a16:creationId xmlns:a16="http://schemas.microsoft.com/office/drawing/2014/main" id="{65409AC1-274D-9A4B-B605-EA4804B922F8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51" name="Groep 150">
              <a:extLst>
                <a:ext uri="{FF2B5EF4-FFF2-40B4-BE49-F238E27FC236}">
                  <a16:creationId xmlns:a16="http://schemas.microsoft.com/office/drawing/2014/main" id="{3887B9A0-1060-314A-B335-9135F0856168}"/>
                </a:ext>
              </a:extLst>
            </p:cNvPr>
            <p:cNvGrpSpPr/>
            <p:nvPr userDrawn="1"/>
          </p:nvGrpSpPr>
          <p:grpSpPr>
            <a:xfrm>
              <a:off x="11827467" y="1724946"/>
              <a:ext cx="293636" cy="293636"/>
              <a:chOff x="3426488" y="-1364342"/>
              <a:chExt cx="522514" cy="522514"/>
            </a:xfrm>
          </p:grpSpPr>
          <p:sp>
            <p:nvSpPr>
              <p:cNvPr id="152" name="Ovaal 151">
                <a:extLst>
                  <a:ext uri="{FF2B5EF4-FFF2-40B4-BE49-F238E27FC236}">
                    <a16:creationId xmlns:a16="http://schemas.microsoft.com/office/drawing/2014/main" id="{1EF3AFF5-88CB-CF4A-BD78-2DD15FFE3F8B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3" name="Ovaal 152">
                <a:extLst>
                  <a:ext uri="{FF2B5EF4-FFF2-40B4-BE49-F238E27FC236}">
                    <a16:creationId xmlns:a16="http://schemas.microsoft.com/office/drawing/2014/main" id="{3C38DC00-4D49-544F-B27F-C182E8C9FB13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54" name="Groep 153">
              <a:extLst>
                <a:ext uri="{FF2B5EF4-FFF2-40B4-BE49-F238E27FC236}">
                  <a16:creationId xmlns:a16="http://schemas.microsoft.com/office/drawing/2014/main" id="{B66B1C52-EAF6-F74B-855D-D6111CDB035B}"/>
                </a:ext>
              </a:extLst>
            </p:cNvPr>
            <p:cNvGrpSpPr/>
            <p:nvPr userDrawn="1"/>
          </p:nvGrpSpPr>
          <p:grpSpPr>
            <a:xfrm>
              <a:off x="11827467" y="2345315"/>
              <a:ext cx="293636" cy="293636"/>
              <a:chOff x="3426488" y="-1364342"/>
              <a:chExt cx="522514" cy="522514"/>
            </a:xfrm>
          </p:grpSpPr>
          <p:sp>
            <p:nvSpPr>
              <p:cNvPr id="155" name="Ovaal 154">
                <a:extLst>
                  <a:ext uri="{FF2B5EF4-FFF2-40B4-BE49-F238E27FC236}">
                    <a16:creationId xmlns:a16="http://schemas.microsoft.com/office/drawing/2014/main" id="{6BE6B35D-BF64-294D-B481-7BCF260A746F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6" name="Ovaal 155">
                <a:extLst>
                  <a:ext uri="{FF2B5EF4-FFF2-40B4-BE49-F238E27FC236}">
                    <a16:creationId xmlns:a16="http://schemas.microsoft.com/office/drawing/2014/main" id="{C5B29AF5-3BDD-6640-B1D9-E993FBB586AE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57" name="Groep 156">
              <a:extLst>
                <a:ext uri="{FF2B5EF4-FFF2-40B4-BE49-F238E27FC236}">
                  <a16:creationId xmlns:a16="http://schemas.microsoft.com/office/drawing/2014/main" id="{ACDA25D8-1655-884C-BF72-7BBFB56BC817}"/>
                </a:ext>
              </a:extLst>
            </p:cNvPr>
            <p:cNvGrpSpPr/>
            <p:nvPr userDrawn="1"/>
          </p:nvGrpSpPr>
          <p:grpSpPr>
            <a:xfrm>
              <a:off x="11827467" y="2965684"/>
              <a:ext cx="293636" cy="293636"/>
              <a:chOff x="3426488" y="-1364342"/>
              <a:chExt cx="522514" cy="522514"/>
            </a:xfrm>
          </p:grpSpPr>
          <p:sp>
            <p:nvSpPr>
              <p:cNvPr id="158" name="Ovaal 157">
                <a:extLst>
                  <a:ext uri="{FF2B5EF4-FFF2-40B4-BE49-F238E27FC236}">
                    <a16:creationId xmlns:a16="http://schemas.microsoft.com/office/drawing/2014/main" id="{06A5D327-B5DA-584A-A6D2-C44636D12FBF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9" name="Ovaal 158">
                <a:extLst>
                  <a:ext uri="{FF2B5EF4-FFF2-40B4-BE49-F238E27FC236}">
                    <a16:creationId xmlns:a16="http://schemas.microsoft.com/office/drawing/2014/main" id="{3A2D0D9B-C056-2843-A925-056C19AB9300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60" name="Groep 159">
              <a:extLst>
                <a:ext uri="{FF2B5EF4-FFF2-40B4-BE49-F238E27FC236}">
                  <a16:creationId xmlns:a16="http://schemas.microsoft.com/office/drawing/2014/main" id="{F3207AF6-63AE-444D-90C1-9B1BF54EBE57}"/>
                </a:ext>
              </a:extLst>
            </p:cNvPr>
            <p:cNvGrpSpPr/>
            <p:nvPr userDrawn="1"/>
          </p:nvGrpSpPr>
          <p:grpSpPr>
            <a:xfrm>
              <a:off x="11827467" y="3586053"/>
              <a:ext cx="293636" cy="293636"/>
              <a:chOff x="3426488" y="-1364342"/>
              <a:chExt cx="522514" cy="522514"/>
            </a:xfrm>
          </p:grpSpPr>
          <p:sp>
            <p:nvSpPr>
              <p:cNvPr id="161" name="Ovaal 160">
                <a:extLst>
                  <a:ext uri="{FF2B5EF4-FFF2-40B4-BE49-F238E27FC236}">
                    <a16:creationId xmlns:a16="http://schemas.microsoft.com/office/drawing/2014/main" id="{B41081A9-0468-E545-BEAA-73665D607E66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62" name="Ovaal 161">
                <a:extLst>
                  <a:ext uri="{FF2B5EF4-FFF2-40B4-BE49-F238E27FC236}">
                    <a16:creationId xmlns:a16="http://schemas.microsoft.com/office/drawing/2014/main" id="{59CDC733-4E93-8A41-A5E6-1004549F643A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63" name="Groep 162">
              <a:extLst>
                <a:ext uri="{FF2B5EF4-FFF2-40B4-BE49-F238E27FC236}">
                  <a16:creationId xmlns:a16="http://schemas.microsoft.com/office/drawing/2014/main" id="{9D20DFCF-48F0-C94A-BB88-8D5318AAD35F}"/>
                </a:ext>
              </a:extLst>
            </p:cNvPr>
            <p:cNvGrpSpPr/>
            <p:nvPr userDrawn="1"/>
          </p:nvGrpSpPr>
          <p:grpSpPr>
            <a:xfrm>
              <a:off x="11827467" y="4826791"/>
              <a:ext cx="293636" cy="293636"/>
              <a:chOff x="3426488" y="-1364342"/>
              <a:chExt cx="522514" cy="522514"/>
            </a:xfrm>
          </p:grpSpPr>
          <p:sp>
            <p:nvSpPr>
              <p:cNvPr id="164" name="Ovaal 163">
                <a:extLst>
                  <a:ext uri="{FF2B5EF4-FFF2-40B4-BE49-F238E27FC236}">
                    <a16:creationId xmlns:a16="http://schemas.microsoft.com/office/drawing/2014/main" id="{9B78A485-5061-924F-8AEE-A276B5989699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65" name="Ovaal 164">
                <a:extLst>
                  <a:ext uri="{FF2B5EF4-FFF2-40B4-BE49-F238E27FC236}">
                    <a16:creationId xmlns:a16="http://schemas.microsoft.com/office/drawing/2014/main" id="{91A4CA4B-99EF-F045-8877-8C30DB8EFB5A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66" name="Groep 165">
              <a:extLst>
                <a:ext uri="{FF2B5EF4-FFF2-40B4-BE49-F238E27FC236}">
                  <a16:creationId xmlns:a16="http://schemas.microsoft.com/office/drawing/2014/main" id="{DFA87FD6-F1C1-2849-AA95-8CF2FAF319BC}"/>
                </a:ext>
              </a:extLst>
            </p:cNvPr>
            <p:cNvGrpSpPr/>
            <p:nvPr userDrawn="1"/>
          </p:nvGrpSpPr>
          <p:grpSpPr>
            <a:xfrm>
              <a:off x="11827467" y="6067528"/>
              <a:ext cx="293636" cy="293636"/>
              <a:chOff x="3426488" y="-1364342"/>
              <a:chExt cx="522514" cy="522514"/>
            </a:xfrm>
          </p:grpSpPr>
          <p:sp>
            <p:nvSpPr>
              <p:cNvPr id="167" name="Ovaal 166">
                <a:extLst>
                  <a:ext uri="{FF2B5EF4-FFF2-40B4-BE49-F238E27FC236}">
                    <a16:creationId xmlns:a16="http://schemas.microsoft.com/office/drawing/2014/main" id="{4E2FFF25-0B4E-4244-82FC-15C6F6613CB8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68" name="Ovaal 167">
                <a:extLst>
                  <a:ext uri="{FF2B5EF4-FFF2-40B4-BE49-F238E27FC236}">
                    <a16:creationId xmlns:a16="http://schemas.microsoft.com/office/drawing/2014/main" id="{DFE8A284-6BAE-4C44-B800-2727C3176C2A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69" name="Groep 168">
              <a:extLst>
                <a:ext uri="{FF2B5EF4-FFF2-40B4-BE49-F238E27FC236}">
                  <a16:creationId xmlns:a16="http://schemas.microsoft.com/office/drawing/2014/main" id="{17411C05-E81C-DA44-8354-411DF1140F23}"/>
                </a:ext>
              </a:extLst>
            </p:cNvPr>
            <p:cNvGrpSpPr/>
            <p:nvPr userDrawn="1"/>
          </p:nvGrpSpPr>
          <p:grpSpPr>
            <a:xfrm>
              <a:off x="11827467" y="5447160"/>
              <a:ext cx="293636" cy="293636"/>
              <a:chOff x="3426488" y="-1364342"/>
              <a:chExt cx="522514" cy="522514"/>
            </a:xfrm>
          </p:grpSpPr>
          <p:sp>
            <p:nvSpPr>
              <p:cNvPr id="170" name="Ovaal 169">
                <a:extLst>
                  <a:ext uri="{FF2B5EF4-FFF2-40B4-BE49-F238E27FC236}">
                    <a16:creationId xmlns:a16="http://schemas.microsoft.com/office/drawing/2014/main" id="{EF2EBC1E-5B2A-5849-AEAB-DC4736A8D1A1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71" name="Ovaal 170">
                <a:extLst>
                  <a:ext uri="{FF2B5EF4-FFF2-40B4-BE49-F238E27FC236}">
                    <a16:creationId xmlns:a16="http://schemas.microsoft.com/office/drawing/2014/main" id="{6AA08F2C-3E09-D840-BF57-142BFE32FCC2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72" name="Groep 171">
              <a:extLst>
                <a:ext uri="{FF2B5EF4-FFF2-40B4-BE49-F238E27FC236}">
                  <a16:creationId xmlns:a16="http://schemas.microsoft.com/office/drawing/2014/main" id="{FF7A47D9-F36A-F540-AFF7-0215CD46840F}"/>
                </a:ext>
              </a:extLst>
            </p:cNvPr>
            <p:cNvGrpSpPr/>
            <p:nvPr userDrawn="1"/>
          </p:nvGrpSpPr>
          <p:grpSpPr>
            <a:xfrm>
              <a:off x="11827467" y="4206422"/>
              <a:ext cx="293636" cy="293636"/>
              <a:chOff x="3426488" y="-1364342"/>
              <a:chExt cx="522514" cy="522514"/>
            </a:xfrm>
          </p:grpSpPr>
          <p:sp>
            <p:nvSpPr>
              <p:cNvPr id="173" name="Ovaal 172">
                <a:extLst>
                  <a:ext uri="{FF2B5EF4-FFF2-40B4-BE49-F238E27FC236}">
                    <a16:creationId xmlns:a16="http://schemas.microsoft.com/office/drawing/2014/main" id="{17F43A92-AA05-2E41-8732-6353318690BF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74" name="Ovaal 173">
                <a:extLst>
                  <a:ext uri="{FF2B5EF4-FFF2-40B4-BE49-F238E27FC236}">
                    <a16:creationId xmlns:a16="http://schemas.microsoft.com/office/drawing/2014/main" id="{B710EBBF-3F24-7D44-85A3-F29EDE965424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32" name="Groep 231">
              <a:extLst>
                <a:ext uri="{FF2B5EF4-FFF2-40B4-BE49-F238E27FC236}">
                  <a16:creationId xmlns:a16="http://schemas.microsoft.com/office/drawing/2014/main" id="{C7B715BA-1EC0-E148-99E3-7E1E19FDF611}"/>
                </a:ext>
              </a:extLst>
            </p:cNvPr>
            <p:cNvGrpSpPr/>
            <p:nvPr userDrawn="1"/>
          </p:nvGrpSpPr>
          <p:grpSpPr>
            <a:xfrm>
              <a:off x="510776" y="56383"/>
              <a:ext cx="293636" cy="293636"/>
              <a:chOff x="3426488" y="-1364342"/>
              <a:chExt cx="522514" cy="522514"/>
            </a:xfrm>
          </p:grpSpPr>
          <p:sp>
            <p:nvSpPr>
              <p:cNvPr id="233" name="Ovaal 232">
                <a:extLst>
                  <a:ext uri="{FF2B5EF4-FFF2-40B4-BE49-F238E27FC236}">
                    <a16:creationId xmlns:a16="http://schemas.microsoft.com/office/drawing/2014/main" id="{8EF8831F-2E67-2C4B-BAD1-999980F22CC2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34" name="Ovaal 233">
                <a:extLst>
                  <a:ext uri="{FF2B5EF4-FFF2-40B4-BE49-F238E27FC236}">
                    <a16:creationId xmlns:a16="http://schemas.microsoft.com/office/drawing/2014/main" id="{F681F2D4-D2D4-D34B-8790-CBDB69B5CCB5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35" name="Groep 234">
              <a:extLst>
                <a:ext uri="{FF2B5EF4-FFF2-40B4-BE49-F238E27FC236}">
                  <a16:creationId xmlns:a16="http://schemas.microsoft.com/office/drawing/2014/main" id="{DE08A71C-5C33-4149-9AE0-878076394111}"/>
                </a:ext>
              </a:extLst>
            </p:cNvPr>
            <p:cNvGrpSpPr/>
            <p:nvPr userDrawn="1"/>
          </p:nvGrpSpPr>
          <p:grpSpPr>
            <a:xfrm>
              <a:off x="11387014" y="56383"/>
              <a:ext cx="293636" cy="293636"/>
              <a:chOff x="3426488" y="-1364342"/>
              <a:chExt cx="522514" cy="522514"/>
            </a:xfrm>
          </p:grpSpPr>
          <p:sp>
            <p:nvSpPr>
              <p:cNvPr id="236" name="Ovaal 235">
                <a:extLst>
                  <a:ext uri="{FF2B5EF4-FFF2-40B4-BE49-F238E27FC236}">
                    <a16:creationId xmlns:a16="http://schemas.microsoft.com/office/drawing/2014/main" id="{24F0E974-3AD0-2D47-8010-E3AA1B56812D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37" name="Ovaal 236">
                <a:extLst>
                  <a:ext uri="{FF2B5EF4-FFF2-40B4-BE49-F238E27FC236}">
                    <a16:creationId xmlns:a16="http://schemas.microsoft.com/office/drawing/2014/main" id="{605E16EA-DF0E-B648-B3A4-19F2EAEB13C8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38" name="Groep 237">
              <a:extLst>
                <a:ext uri="{FF2B5EF4-FFF2-40B4-BE49-F238E27FC236}">
                  <a16:creationId xmlns:a16="http://schemas.microsoft.com/office/drawing/2014/main" id="{1B57A4C5-BE94-E34D-AAF3-D085F662BBCC}"/>
                </a:ext>
              </a:extLst>
            </p:cNvPr>
            <p:cNvGrpSpPr/>
            <p:nvPr userDrawn="1"/>
          </p:nvGrpSpPr>
          <p:grpSpPr>
            <a:xfrm>
              <a:off x="1190541" y="56383"/>
              <a:ext cx="293636" cy="293636"/>
              <a:chOff x="3426488" y="-1364342"/>
              <a:chExt cx="522514" cy="522514"/>
            </a:xfrm>
          </p:grpSpPr>
          <p:sp>
            <p:nvSpPr>
              <p:cNvPr id="239" name="Ovaal 238">
                <a:extLst>
                  <a:ext uri="{FF2B5EF4-FFF2-40B4-BE49-F238E27FC236}">
                    <a16:creationId xmlns:a16="http://schemas.microsoft.com/office/drawing/2014/main" id="{9060F288-83A1-E344-B349-51781FF59A56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0" name="Ovaal 239">
                <a:extLst>
                  <a:ext uri="{FF2B5EF4-FFF2-40B4-BE49-F238E27FC236}">
                    <a16:creationId xmlns:a16="http://schemas.microsoft.com/office/drawing/2014/main" id="{F467C28A-44B2-CA44-8C60-FD3DD4C86A35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41" name="Groep 240">
              <a:extLst>
                <a:ext uri="{FF2B5EF4-FFF2-40B4-BE49-F238E27FC236}">
                  <a16:creationId xmlns:a16="http://schemas.microsoft.com/office/drawing/2014/main" id="{C8846953-60C9-4D46-A9CE-0BBD0D302480}"/>
                </a:ext>
              </a:extLst>
            </p:cNvPr>
            <p:cNvGrpSpPr/>
            <p:nvPr userDrawn="1"/>
          </p:nvGrpSpPr>
          <p:grpSpPr>
            <a:xfrm>
              <a:off x="2550071" y="56383"/>
              <a:ext cx="293636" cy="293636"/>
              <a:chOff x="3426488" y="-1364342"/>
              <a:chExt cx="522514" cy="522514"/>
            </a:xfrm>
          </p:grpSpPr>
          <p:sp>
            <p:nvSpPr>
              <p:cNvPr id="242" name="Ovaal 241">
                <a:extLst>
                  <a:ext uri="{FF2B5EF4-FFF2-40B4-BE49-F238E27FC236}">
                    <a16:creationId xmlns:a16="http://schemas.microsoft.com/office/drawing/2014/main" id="{147462EE-3269-384A-AF4C-80AB3FC8F996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3" name="Ovaal 242">
                <a:extLst>
                  <a:ext uri="{FF2B5EF4-FFF2-40B4-BE49-F238E27FC236}">
                    <a16:creationId xmlns:a16="http://schemas.microsoft.com/office/drawing/2014/main" id="{64EFB85B-853F-714E-8757-CF0C9A8F6CAD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44" name="Groep 243">
              <a:extLst>
                <a:ext uri="{FF2B5EF4-FFF2-40B4-BE49-F238E27FC236}">
                  <a16:creationId xmlns:a16="http://schemas.microsoft.com/office/drawing/2014/main" id="{4B9A0A96-1E26-C648-BD89-0434D6A110E5}"/>
                </a:ext>
              </a:extLst>
            </p:cNvPr>
            <p:cNvGrpSpPr/>
            <p:nvPr userDrawn="1"/>
          </p:nvGrpSpPr>
          <p:grpSpPr>
            <a:xfrm>
              <a:off x="3229836" y="56383"/>
              <a:ext cx="293636" cy="293636"/>
              <a:chOff x="3426488" y="-1364342"/>
              <a:chExt cx="522514" cy="522514"/>
            </a:xfrm>
          </p:grpSpPr>
          <p:sp>
            <p:nvSpPr>
              <p:cNvPr id="245" name="Ovaal 244">
                <a:extLst>
                  <a:ext uri="{FF2B5EF4-FFF2-40B4-BE49-F238E27FC236}">
                    <a16:creationId xmlns:a16="http://schemas.microsoft.com/office/drawing/2014/main" id="{1DEBD2B8-81D1-CE47-BBCF-2F4AC9CF3011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6" name="Ovaal 245">
                <a:extLst>
                  <a:ext uri="{FF2B5EF4-FFF2-40B4-BE49-F238E27FC236}">
                    <a16:creationId xmlns:a16="http://schemas.microsoft.com/office/drawing/2014/main" id="{AE929F9B-B723-CF46-A562-AF142762DD84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47" name="Groep 246">
              <a:extLst>
                <a:ext uri="{FF2B5EF4-FFF2-40B4-BE49-F238E27FC236}">
                  <a16:creationId xmlns:a16="http://schemas.microsoft.com/office/drawing/2014/main" id="{7F85FA73-F945-8647-801C-D61A8AD2D2C5}"/>
                </a:ext>
              </a:extLst>
            </p:cNvPr>
            <p:cNvGrpSpPr/>
            <p:nvPr userDrawn="1"/>
          </p:nvGrpSpPr>
          <p:grpSpPr>
            <a:xfrm>
              <a:off x="3909601" y="56383"/>
              <a:ext cx="293636" cy="293636"/>
              <a:chOff x="3426488" y="-1364342"/>
              <a:chExt cx="522514" cy="522514"/>
            </a:xfrm>
          </p:grpSpPr>
          <p:sp>
            <p:nvSpPr>
              <p:cNvPr id="248" name="Ovaal 247">
                <a:extLst>
                  <a:ext uri="{FF2B5EF4-FFF2-40B4-BE49-F238E27FC236}">
                    <a16:creationId xmlns:a16="http://schemas.microsoft.com/office/drawing/2014/main" id="{691764E9-10DE-DD40-8EB1-54BEF36D9204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9" name="Ovaal 248">
                <a:extLst>
                  <a:ext uri="{FF2B5EF4-FFF2-40B4-BE49-F238E27FC236}">
                    <a16:creationId xmlns:a16="http://schemas.microsoft.com/office/drawing/2014/main" id="{5115E57E-E86C-FC4E-BD48-56F6F3570F09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50" name="Groep 249">
              <a:extLst>
                <a:ext uri="{FF2B5EF4-FFF2-40B4-BE49-F238E27FC236}">
                  <a16:creationId xmlns:a16="http://schemas.microsoft.com/office/drawing/2014/main" id="{82FD5ABD-7EA3-9E4A-A102-28BA46548EE5}"/>
                </a:ext>
              </a:extLst>
            </p:cNvPr>
            <p:cNvGrpSpPr/>
            <p:nvPr userDrawn="1"/>
          </p:nvGrpSpPr>
          <p:grpSpPr>
            <a:xfrm>
              <a:off x="4589366" y="56383"/>
              <a:ext cx="293636" cy="293636"/>
              <a:chOff x="3426488" y="-1364342"/>
              <a:chExt cx="522514" cy="522514"/>
            </a:xfrm>
          </p:grpSpPr>
          <p:sp>
            <p:nvSpPr>
              <p:cNvPr id="251" name="Ovaal 250">
                <a:extLst>
                  <a:ext uri="{FF2B5EF4-FFF2-40B4-BE49-F238E27FC236}">
                    <a16:creationId xmlns:a16="http://schemas.microsoft.com/office/drawing/2014/main" id="{3F420539-9A2C-4048-942E-87F18F1FF514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52" name="Ovaal 251">
                <a:extLst>
                  <a:ext uri="{FF2B5EF4-FFF2-40B4-BE49-F238E27FC236}">
                    <a16:creationId xmlns:a16="http://schemas.microsoft.com/office/drawing/2014/main" id="{6824049A-E6A6-8C4E-88B8-F6C3E4B60955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53" name="Groep 252">
              <a:extLst>
                <a:ext uri="{FF2B5EF4-FFF2-40B4-BE49-F238E27FC236}">
                  <a16:creationId xmlns:a16="http://schemas.microsoft.com/office/drawing/2014/main" id="{9170077B-4E8A-2C48-B167-9A3E041CECD0}"/>
                </a:ext>
              </a:extLst>
            </p:cNvPr>
            <p:cNvGrpSpPr/>
            <p:nvPr userDrawn="1"/>
          </p:nvGrpSpPr>
          <p:grpSpPr>
            <a:xfrm>
              <a:off x="5269131" y="56383"/>
              <a:ext cx="293636" cy="293636"/>
              <a:chOff x="3426488" y="-1364342"/>
              <a:chExt cx="522514" cy="522514"/>
            </a:xfrm>
          </p:grpSpPr>
          <p:sp>
            <p:nvSpPr>
              <p:cNvPr id="254" name="Ovaal 253">
                <a:extLst>
                  <a:ext uri="{FF2B5EF4-FFF2-40B4-BE49-F238E27FC236}">
                    <a16:creationId xmlns:a16="http://schemas.microsoft.com/office/drawing/2014/main" id="{BC8C4230-6F89-F246-86C5-9B274F311E68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55" name="Ovaal 254">
                <a:extLst>
                  <a:ext uri="{FF2B5EF4-FFF2-40B4-BE49-F238E27FC236}">
                    <a16:creationId xmlns:a16="http://schemas.microsoft.com/office/drawing/2014/main" id="{4C23BB31-AE2D-E648-9B60-B259A4C6379F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56" name="Groep 255">
              <a:extLst>
                <a:ext uri="{FF2B5EF4-FFF2-40B4-BE49-F238E27FC236}">
                  <a16:creationId xmlns:a16="http://schemas.microsoft.com/office/drawing/2014/main" id="{467FDF0E-4799-8247-8DD3-05F383BE7B7F}"/>
                </a:ext>
              </a:extLst>
            </p:cNvPr>
            <p:cNvGrpSpPr/>
            <p:nvPr userDrawn="1"/>
          </p:nvGrpSpPr>
          <p:grpSpPr>
            <a:xfrm>
              <a:off x="5948896" y="56383"/>
              <a:ext cx="293636" cy="293636"/>
              <a:chOff x="3426488" y="-1364342"/>
              <a:chExt cx="522514" cy="522514"/>
            </a:xfrm>
          </p:grpSpPr>
          <p:sp>
            <p:nvSpPr>
              <p:cNvPr id="257" name="Ovaal 256">
                <a:extLst>
                  <a:ext uri="{FF2B5EF4-FFF2-40B4-BE49-F238E27FC236}">
                    <a16:creationId xmlns:a16="http://schemas.microsoft.com/office/drawing/2014/main" id="{8E686F06-F5CF-6448-A086-B44EE6BFA71A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58" name="Ovaal 257">
                <a:extLst>
                  <a:ext uri="{FF2B5EF4-FFF2-40B4-BE49-F238E27FC236}">
                    <a16:creationId xmlns:a16="http://schemas.microsoft.com/office/drawing/2014/main" id="{E3B10F33-2A0B-DF40-8A3A-AFAD4EA2CCE1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59" name="Groep 258">
              <a:extLst>
                <a:ext uri="{FF2B5EF4-FFF2-40B4-BE49-F238E27FC236}">
                  <a16:creationId xmlns:a16="http://schemas.microsoft.com/office/drawing/2014/main" id="{C082A741-A109-AB43-8435-7ACF8829909D}"/>
                </a:ext>
              </a:extLst>
            </p:cNvPr>
            <p:cNvGrpSpPr/>
            <p:nvPr userDrawn="1"/>
          </p:nvGrpSpPr>
          <p:grpSpPr>
            <a:xfrm>
              <a:off x="6628661" y="56383"/>
              <a:ext cx="293636" cy="293636"/>
              <a:chOff x="3426488" y="-1364342"/>
              <a:chExt cx="522514" cy="522514"/>
            </a:xfrm>
          </p:grpSpPr>
          <p:sp>
            <p:nvSpPr>
              <p:cNvPr id="260" name="Ovaal 259">
                <a:extLst>
                  <a:ext uri="{FF2B5EF4-FFF2-40B4-BE49-F238E27FC236}">
                    <a16:creationId xmlns:a16="http://schemas.microsoft.com/office/drawing/2014/main" id="{49A45CD3-1FB5-1143-8B9B-C7FBC03863F9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61" name="Ovaal 260">
                <a:extLst>
                  <a:ext uri="{FF2B5EF4-FFF2-40B4-BE49-F238E27FC236}">
                    <a16:creationId xmlns:a16="http://schemas.microsoft.com/office/drawing/2014/main" id="{C60A2E02-D4AC-2841-911A-30B243B34BDC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62" name="Groep 261">
              <a:extLst>
                <a:ext uri="{FF2B5EF4-FFF2-40B4-BE49-F238E27FC236}">
                  <a16:creationId xmlns:a16="http://schemas.microsoft.com/office/drawing/2014/main" id="{0533A6BB-C623-A345-914D-9847F664DE44}"/>
                </a:ext>
              </a:extLst>
            </p:cNvPr>
            <p:cNvGrpSpPr/>
            <p:nvPr userDrawn="1"/>
          </p:nvGrpSpPr>
          <p:grpSpPr>
            <a:xfrm>
              <a:off x="7308426" y="56383"/>
              <a:ext cx="293636" cy="293636"/>
              <a:chOff x="3426488" y="-1364342"/>
              <a:chExt cx="522514" cy="522514"/>
            </a:xfrm>
          </p:grpSpPr>
          <p:sp>
            <p:nvSpPr>
              <p:cNvPr id="263" name="Ovaal 262">
                <a:extLst>
                  <a:ext uri="{FF2B5EF4-FFF2-40B4-BE49-F238E27FC236}">
                    <a16:creationId xmlns:a16="http://schemas.microsoft.com/office/drawing/2014/main" id="{F7884D1D-D41E-2341-ADCD-8F47B3B1CF12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64" name="Ovaal 263">
                <a:extLst>
                  <a:ext uri="{FF2B5EF4-FFF2-40B4-BE49-F238E27FC236}">
                    <a16:creationId xmlns:a16="http://schemas.microsoft.com/office/drawing/2014/main" id="{CE2C9665-7CF0-DF45-89D7-B0890CE6DCE3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65" name="Groep 264">
              <a:extLst>
                <a:ext uri="{FF2B5EF4-FFF2-40B4-BE49-F238E27FC236}">
                  <a16:creationId xmlns:a16="http://schemas.microsoft.com/office/drawing/2014/main" id="{C0E25278-2450-7B4D-91F8-99C078EC1389}"/>
                </a:ext>
              </a:extLst>
            </p:cNvPr>
            <p:cNvGrpSpPr/>
            <p:nvPr userDrawn="1"/>
          </p:nvGrpSpPr>
          <p:grpSpPr>
            <a:xfrm>
              <a:off x="7988191" y="56383"/>
              <a:ext cx="293636" cy="293636"/>
              <a:chOff x="3426488" y="-1364342"/>
              <a:chExt cx="522514" cy="522514"/>
            </a:xfrm>
          </p:grpSpPr>
          <p:sp>
            <p:nvSpPr>
              <p:cNvPr id="266" name="Ovaal 265">
                <a:extLst>
                  <a:ext uri="{FF2B5EF4-FFF2-40B4-BE49-F238E27FC236}">
                    <a16:creationId xmlns:a16="http://schemas.microsoft.com/office/drawing/2014/main" id="{A8A9E229-7327-8047-B048-46B0AB6DD048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67" name="Ovaal 266">
                <a:extLst>
                  <a:ext uri="{FF2B5EF4-FFF2-40B4-BE49-F238E27FC236}">
                    <a16:creationId xmlns:a16="http://schemas.microsoft.com/office/drawing/2014/main" id="{1B7EA31B-72AD-1846-BC9E-ACF5E533D194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68" name="Groep 267">
              <a:extLst>
                <a:ext uri="{FF2B5EF4-FFF2-40B4-BE49-F238E27FC236}">
                  <a16:creationId xmlns:a16="http://schemas.microsoft.com/office/drawing/2014/main" id="{17EA81BA-9A25-F644-BEF9-B9F7E3630A16}"/>
                </a:ext>
              </a:extLst>
            </p:cNvPr>
            <p:cNvGrpSpPr/>
            <p:nvPr userDrawn="1"/>
          </p:nvGrpSpPr>
          <p:grpSpPr>
            <a:xfrm>
              <a:off x="8667956" y="56383"/>
              <a:ext cx="293636" cy="293636"/>
              <a:chOff x="3426488" y="-1364342"/>
              <a:chExt cx="522514" cy="522514"/>
            </a:xfrm>
          </p:grpSpPr>
          <p:sp>
            <p:nvSpPr>
              <p:cNvPr id="269" name="Ovaal 268">
                <a:extLst>
                  <a:ext uri="{FF2B5EF4-FFF2-40B4-BE49-F238E27FC236}">
                    <a16:creationId xmlns:a16="http://schemas.microsoft.com/office/drawing/2014/main" id="{DC12E6EE-0E4D-ED43-9F99-25C998419B7D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70" name="Ovaal 269">
                <a:extLst>
                  <a:ext uri="{FF2B5EF4-FFF2-40B4-BE49-F238E27FC236}">
                    <a16:creationId xmlns:a16="http://schemas.microsoft.com/office/drawing/2014/main" id="{E931196C-7F7E-4944-97F7-74211E203A7F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71" name="Groep 270">
              <a:extLst>
                <a:ext uri="{FF2B5EF4-FFF2-40B4-BE49-F238E27FC236}">
                  <a16:creationId xmlns:a16="http://schemas.microsoft.com/office/drawing/2014/main" id="{0B6C5E97-F415-2245-9ECA-04BBBACE9E62}"/>
                </a:ext>
              </a:extLst>
            </p:cNvPr>
            <p:cNvGrpSpPr/>
            <p:nvPr userDrawn="1"/>
          </p:nvGrpSpPr>
          <p:grpSpPr>
            <a:xfrm>
              <a:off x="9347721" y="56383"/>
              <a:ext cx="293636" cy="293636"/>
              <a:chOff x="3426488" y="-1364342"/>
              <a:chExt cx="522514" cy="522514"/>
            </a:xfrm>
          </p:grpSpPr>
          <p:sp>
            <p:nvSpPr>
              <p:cNvPr id="272" name="Ovaal 271">
                <a:extLst>
                  <a:ext uri="{FF2B5EF4-FFF2-40B4-BE49-F238E27FC236}">
                    <a16:creationId xmlns:a16="http://schemas.microsoft.com/office/drawing/2014/main" id="{A8EEC029-03D9-9840-9E09-53653C66307D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73" name="Ovaal 272">
                <a:extLst>
                  <a:ext uri="{FF2B5EF4-FFF2-40B4-BE49-F238E27FC236}">
                    <a16:creationId xmlns:a16="http://schemas.microsoft.com/office/drawing/2014/main" id="{586547D6-8F91-4746-A865-ADFC6C80141D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74" name="Groep 273">
              <a:extLst>
                <a:ext uri="{FF2B5EF4-FFF2-40B4-BE49-F238E27FC236}">
                  <a16:creationId xmlns:a16="http://schemas.microsoft.com/office/drawing/2014/main" id="{BDF6129F-BB8A-5441-A68D-47F76459ED1B}"/>
                </a:ext>
              </a:extLst>
            </p:cNvPr>
            <p:cNvGrpSpPr/>
            <p:nvPr userDrawn="1"/>
          </p:nvGrpSpPr>
          <p:grpSpPr>
            <a:xfrm>
              <a:off x="10027486" y="56383"/>
              <a:ext cx="293636" cy="293636"/>
              <a:chOff x="3426488" y="-1364342"/>
              <a:chExt cx="522514" cy="522514"/>
            </a:xfrm>
          </p:grpSpPr>
          <p:sp>
            <p:nvSpPr>
              <p:cNvPr id="275" name="Ovaal 274">
                <a:extLst>
                  <a:ext uri="{FF2B5EF4-FFF2-40B4-BE49-F238E27FC236}">
                    <a16:creationId xmlns:a16="http://schemas.microsoft.com/office/drawing/2014/main" id="{37BAC8F6-B6CD-4749-80B7-63073237130F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76" name="Ovaal 275">
                <a:extLst>
                  <a:ext uri="{FF2B5EF4-FFF2-40B4-BE49-F238E27FC236}">
                    <a16:creationId xmlns:a16="http://schemas.microsoft.com/office/drawing/2014/main" id="{DF377E68-28BC-8043-AAFC-F31083A34F6C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77" name="Groep 276">
              <a:extLst>
                <a:ext uri="{FF2B5EF4-FFF2-40B4-BE49-F238E27FC236}">
                  <a16:creationId xmlns:a16="http://schemas.microsoft.com/office/drawing/2014/main" id="{2226D629-7801-0B47-8CBE-2D3AF34C4AC6}"/>
                </a:ext>
              </a:extLst>
            </p:cNvPr>
            <p:cNvGrpSpPr/>
            <p:nvPr userDrawn="1"/>
          </p:nvGrpSpPr>
          <p:grpSpPr>
            <a:xfrm>
              <a:off x="10707251" y="56383"/>
              <a:ext cx="293636" cy="293636"/>
              <a:chOff x="3426488" y="-1364342"/>
              <a:chExt cx="522514" cy="522514"/>
            </a:xfrm>
          </p:grpSpPr>
          <p:sp>
            <p:nvSpPr>
              <p:cNvPr id="278" name="Ovaal 277">
                <a:extLst>
                  <a:ext uri="{FF2B5EF4-FFF2-40B4-BE49-F238E27FC236}">
                    <a16:creationId xmlns:a16="http://schemas.microsoft.com/office/drawing/2014/main" id="{350BDE74-86D4-7A4B-8709-DB97349A0506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79" name="Ovaal 278">
                <a:extLst>
                  <a:ext uri="{FF2B5EF4-FFF2-40B4-BE49-F238E27FC236}">
                    <a16:creationId xmlns:a16="http://schemas.microsoft.com/office/drawing/2014/main" id="{4C5C46DA-1943-9049-96A6-4704B8CC8FFA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80" name="Groep 279">
              <a:extLst>
                <a:ext uri="{FF2B5EF4-FFF2-40B4-BE49-F238E27FC236}">
                  <a16:creationId xmlns:a16="http://schemas.microsoft.com/office/drawing/2014/main" id="{C4CDE75D-AA4B-584F-8664-B8227C0020BA}"/>
                </a:ext>
              </a:extLst>
            </p:cNvPr>
            <p:cNvGrpSpPr/>
            <p:nvPr userDrawn="1"/>
          </p:nvGrpSpPr>
          <p:grpSpPr>
            <a:xfrm>
              <a:off x="1870306" y="56383"/>
              <a:ext cx="293636" cy="293636"/>
              <a:chOff x="3426488" y="-1364342"/>
              <a:chExt cx="522514" cy="522514"/>
            </a:xfrm>
          </p:grpSpPr>
          <p:sp>
            <p:nvSpPr>
              <p:cNvPr id="281" name="Ovaal 280">
                <a:extLst>
                  <a:ext uri="{FF2B5EF4-FFF2-40B4-BE49-F238E27FC236}">
                    <a16:creationId xmlns:a16="http://schemas.microsoft.com/office/drawing/2014/main" id="{418AC7C4-37C8-C74C-945E-03C05174FD75}"/>
                  </a:ext>
                </a:extLst>
              </p:cNvPr>
              <p:cNvSpPr/>
              <p:nvPr userDrawn="1"/>
            </p:nvSpPr>
            <p:spPr>
              <a:xfrm>
                <a:off x="3426488" y="-1364342"/>
                <a:ext cx="522514" cy="522514"/>
              </a:xfrm>
              <a:prstGeom prst="ellipse">
                <a:avLst/>
              </a:prstGeom>
              <a:solidFill>
                <a:srgbClr val="F5CA55"/>
              </a:solidFill>
              <a:ln>
                <a:noFill/>
              </a:ln>
              <a:effectLst>
                <a:outerShdw blurRad="127000" sx="105000" sy="105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82" name="Ovaal 281">
                <a:extLst>
                  <a:ext uri="{FF2B5EF4-FFF2-40B4-BE49-F238E27FC236}">
                    <a16:creationId xmlns:a16="http://schemas.microsoft.com/office/drawing/2014/main" id="{3A2DD671-B1C1-C446-9DAC-763D17DA3CAE}"/>
                  </a:ext>
                </a:extLst>
              </p:cNvPr>
              <p:cNvSpPr/>
              <p:nvPr userDrawn="1"/>
            </p:nvSpPr>
            <p:spPr>
              <a:xfrm>
                <a:off x="3501851" y="-1297910"/>
                <a:ext cx="371788" cy="371788"/>
              </a:xfrm>
              <a:prstGeom prst="ellipse">
                <a:avLst/>
              </a:prstGeom>
              <a:gradFill flip="none" rotWithShape="1">
                <a:gsLst>
                  <a:gs pos="2000">
                    <a:schemeClr val="bg1"/>
                  </a:gs>
                  <a:gs pos="100000">
                    <a:srgbClr val="F5CA5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10A2A8AA-EC26-E740-9309-90305CFFAAE2}"/>
              </a:ext>
            </a:extLst>
          </p:cNvPr>
          <p:cNvGrpSpPr/>
          <p:nvPr userDrawn="1"/>
        </p:nvGrpSpPr>
        <p:grpSpPr>
          <a:xfrm>
            <a:off x="3661693" y="6260074"/>
            <a:ext cx="789452" cy="789452"/>
            <a:chOff x="4219919" y="7098221"/>
            <a:chExt cx="789452" cy="789452"/>
          </a:xfrm>
        </p:grpSpPr>
        <p:sp>
          <p:nvSpPr>
            <p:cNvPr id="6" name="4-puntige ster 5">
              <a:extLst>
                <a:ext uri="{FF2B5EF4-FFF2-40B4-BE49-F238E27FC236}">
                  <a16:creationId xmlns:a16="http://schemas.microsoft.com/office/drawing/2014/main" id="{71FA634B-5221-F848-B4A6-78AAB41E4B39}"/>
                </a:ext>
              </a:extLst>
            </p:cNvPr>
            <p:cNvSpPr/>
            <p:nvPr userDrawn="1"/>
          </p:nvSpPr>
          <p:spPr>
            <a:xfrm>
              <a:off x="4219919" y="7098221"/>
              <a:ext cx="789452" cy="789452"/>
            </a:xfrm>
            <a:prstGeom prst="star4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rgbClr val="F5CA55">
                    <a:alpha val="5000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4" name="4-puntige ster 283">
              <a:extLst>
                <a:ext uri="{FF2B5EF4-FFF2-40B4-BE49-F238E27FC236}">
                  <a16:creationId xmlns:a16="http://schemas.microsoft.com/office/drawing/2014/main" id="{78B3FC57-DB5C-E24B-A979-44A9DF414EE8}"/>
                </a:ext>
              </a:extLst>
            </p:cNvPr>
            <p:cNvSpPr/>
            <p:nvPr userDrawn="1"/>
          </p:nvSpPr>
          <p:spPr>
            <a:xfrm rot="18900000">
              <a:off x="4219919" y="7098221"/>
              <a:ext cx="789452" cy="789452"/>
            </a:xfrm>
            <a:prstGeom prst="star4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rgbClr val="F5CA55">
                    <a:alpha val="5000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285" name="Groep 284">
            <a:extLst>
              <a:ext uri="{FF2B5EF4-FFF2-40B4-BE49-F238E27FC236}">
                <a16:creationId xmlns:a16="http://schemas.microsoft.com/office/drawing/2014/main" id="{F3A73F62-72B8-6743-B8DE-DFBD1D0FB701}"/>
              </a:ext>
            </a:extLst>
          </p:cNvPr>
          <p:cNvGrpSpPr/>
          <p:nvPr userDrawn="1"/>
        </p:nvGrpSpPr>
        <p:grpSpPr>
          <a:xfrm>
            <a:off x="11578986" y="1478458"/>
            <a:ext cx="789452" cy="789452"/>
            <a:chOff x="4219919" y="7098221"/>
            <a:chExt cx="789452" cy="789452"/>
          </a:xfrm>
        </p:grpSpPr>
        <p:sp>
          <p:nvSpPr>
            <p:cNvPr id="286" name="4-puntige ster 285">
              <a:extLst>
                <a:ext uri="{FF2B5EF4-FFF2-40B4-BE49-F238E27FC236}">
                  <a16:creationId xmlns:a16="http://schemas.microsoft.com/office/drawing/2014/main" id="{9AD19FD4-08CE-E642-8645-A7D84E8FBA08}"/>
                </a:ext>
              </a:extLst>
            </p:cNvPr>
            <p:cNvSpPr/>
            <p:nvPr userDrawn="1"/>
          </p:nvSpPr>
          <p:spPr>
            <a:xfrm>
              <a:off x="4219919" y="7098221"/>
              <a:ext cx="789452" cy="789452"/>
            </a:xfrm>
            <a:prstGeom prst="star4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rgbClr val="F5CA55">
                    <a:alpha val="5000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7" name="4-puntige ster 286">
              <a:extLst>
                <a:ext uri="{FF2B5EF4-FFF2-40B4-BE49-F238E27FC236}">
                  <a16:creationId xmlns:a16="http://schemas.microsoft.com/office/drawing/2014/main" id="{A4A4C343-2357-C34D-A25C-EA4C4A6D7AEE}"/>
                </a:ext>
              </a:extLst>
            </p:cNvPr>
            <p:cNvSpPr/>
            <p:nvPr userDrawn="1"/>
          </p:nvSpPr>
          <p:spPr>
            <a:xfrm rot="18900000">
              <a:off x="4219919" y="7098221"/>
              <a:ext cx="789452" cy="789452"/>
            </a:xfrm>
            <a:prstGeom prst="star4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rgbClr val="F5CA55">
                    <a:alpha val="5000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288" name="Groep 287">
            <a:extLst>
              <a:ext uri="{FF2B5EF4-FFF2-40B4-BE49-F238E27FC236}">
                <a16:creationId xmlns:a16="http://schemas.microsoft.com/office/drawing/2014/main" id="{D92A910A-CB26-5B4D-B5F4-EFB72070189F}"/>
              </a:ext>
            </a:extLst>
          </p:cNvPr>
          <p:cNvGrpSpPr/>
          <p:nvPr userDrawn="1"/>
        </p:nvGrpSpPr>
        <p:grpSpPr>
          <a:xfrm>
            <a:off x="9081512" y="-184997"/>
            <a:ext cx="789452" cy="789452"/>
            <a:chOff x="4219919" y="7098221"/>
            <a:chExt cx="789452" cy="789452"/>
          </a:xfrm>
        </p:grpSpPr>
        <p:sp>
          <p:nvSpPr>
            <p:cNvPr id="289" name="4-puntige ster 288">
              <a:extLst>
                <a:ext uri="{FF2B5EF4-FFF2-40B4-BE49-F238E27FC236}">
                  <a16:creationId xmlns:a16="http://schemas.microsoft.com/office/drawing/2014/main" id="{2C673E58-6BBC-3E4E-BFD7-506E388379B4}"/>
                </a:ext>
              </a:extLst>
            </p:cNvPr>
            <p:cNvSpPr/>
            <p:nvPr userDrawn="1"/>
          </p:nvSpPr>
          <p:spPr>
            <a:xfrm>
              <a:off x="4219919" y="7098221"/>
              <a:ext cx="789452" cy="789452"/>
            </a:xfrm>
            <a:prstGeom prst="star4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rgbClr val="F5CA55">
                    <a:alpha val="5000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0" name="4-puntige ster 289">
              <a:extLst>
                <a:ext uri="{FF2B5EF4-FFF2-40B4-BE49-F238E27FC236}">
                  <a16:creationId xmlns:a16="http://schemas.microsoft.com/office/drawing/2014/main" id="{3794F3AB-C38C-AE44-B63F-95B95D774112}"/>
                </a:ext>
              </a:extLst>
            </p:cNvPr>
            <p:cNvSpPr/>
            <p:nvPr userDrawn="1"/>
          </p:nvSpPr>
          <p:spPr>
            <a:xfrm rot="18900000">
              <a:off x="4219919" y="7098221"/>
              <a:ext cx="789452" cy="789452"/>
            </a:xfrm>
            <a:prstGeom prst="star4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rgbClr val="F5CA55">
                    <a:alpha val="5000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291" name="Groep 290">
            <a:extLst>
              <a:ext uri="{FF2B5EF4-FFF2-40B4-BE49-F238E27FC236}">
                <a16:creationId xmlns:a16="http://schemas.microsoft.com/office/drawing/2014/main" id="{CE35A492-4BBC-084E-815B-C13D8BAC1476}"/>
              </a:ext>
            </a:extLst>
          </p:cNvPr>
          <p:cNvGrpSpPr/>
          <p:nvPr userDrawn="1"/>
        </p:nvGrpSpPr>
        <p:grpSpPr>
          <a:xfrm>
            <a:off x="-176438" y="5850280"/>
            <a:ext cx="789452" cy="789452"/>
            <a:chOff x="4219919" y="7098221"/>
            <a:chExt cx="789452" cy="789452"/>
          </a:xfrm>
        </p:grpSpPr>
        <p:sp>
          <p:nvSpPr>
            <p:cNvPr id="292" name="4-puntige ster 291">
              <a:extLst>
                <a:ext uri="{FF2B5EF4-FFF2-40B4-BE49-F238E27FC236}">
                  <a16:creationId xmlns:a16="http://schemas.microsoft.com/office/drawing/2014/main" id="{24010957-F415-5143-B086-109AA2FB9252}"/>
                </a:ext>
              </a:extLst>
            </p:cNvPr>
            <p:cNvSpPr/>
            <p:nvPr userDrawn="1"/>
          </p:nvSpPr>
          <p:spPr>
            <a:xfrm>
              <a:off x="4219919" y="7098221"/>
              <a:ext cx="789452" cy="789452"/>
            </a:xfrm>
            <a:prstGeom prst="star4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rgbClr val="F5CA55">
                    <a:alpha val="5000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3" name="4-puntige ster 292">
              <a:extLst>
                <a:ext uri="{FF2B5EF4-FFF2-40B4-BE49-F238E27FC236}">
                  <a16:creationId xmlns:a16="http://schemas.microsoft.com/office/drawing/2014/main" id="{5E4DA6DC-F85B-0243-863B-530E875C5487}"/>
                </a:ext>
              </a:extLst>
            </p:cNvPr>
            <p:cNvSpPr/>
            <p:nvPr userDrawn="1"/>
          </p:nvSpPr>
          <p:spPr>
            <a:xfrm rot="18900000">
              <a:off x="4219919" y="7098221"/>
              <a:ext cx="789452" cy="789452"/>
            </a:xfrm>
            <a:prstGeom prst="star4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rgbClr val="F5CA55">
                    <a:alpha val="5000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294" name="Groep 293">
            <a:extLst>
              <a:ext uri="{FF2B5EF4-FFF2-40B4-BE49-F238E27FC236}">
                <a16:creationId xmlns:a16="http://schemas.microsoft.com/office/drawing/2014/main" id="{A95D894A-8702-EA4C-B96A-3B5B72C84A57}"/>
              </a:ext>
            </a:extLst>
          </p:cNvPr>
          <p:cNvGrpSpPr/>
          <p:nvPr userDrawn="1"/>
        </p:nvGrpSpPr>
        <p:grpSpPr>
          <a:xfrm>
            <a:off x="-176438" y="2696340"/>
            <a:ext cx="789452" cy="789452"/>
            <a:chOff x="4219919" y="7098221"/>
            <a:chExt cx="789452" cy="789452"/>
          </a:xfrm>
        </p:grpSpPr>
        <p:sp>
          <p:nvSpPr>
            <p:cNvPr id="295" name="4-puntige ster 294">
              <a:extLst>
                <a:ext uri="{FF2B5EF4-FFF2-40B4-BE49-F238E27FC236}">
                  <a16:creationId xmlns:a16="http://schemas.microsoft.com/office/drawing/2014/main" id="{25EC0324-6783-9F44-9A58-094825C9AD04}"/>
                </a:ext>
              </a:extLst>
            </p:cNvPr>
            <p:cNvSpPr/>
            <p:nvPr userDrawn="1"/>
          </p:nvSpPr>
          <p:spPr>
            <a:xfrm>
              <a:off x="4219919" y="7098221"/>
              <a:ext cx="789452" cy="789452"/>
            </a:xfrm>
            <a:prstGeom prst="star4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rgbClr val="F5CA55">
                    <a:alpha val="5000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6" name="4-puntige ster 295">
              <a:extLst>
                <a:ext uri="{FF2B5EF4-FFF2-40B4-BE49-F238E27FC236}">
                  <a16:creationId xmlns:a16="http://schemas.microsoft.com/office/drawing/2014/main" id="{7DDF1AA2-3779-CC41-B0F8-C6601760A3A5}"/>
                </a:ext>
              </a:extLst>
            </p:cNvPr>
            <p:cNvSpPr/>
            <p:nvPr userDrawn="1"/>
          </p:nvSpPr>
          <p:spPr>
            <a:xfrm rot="18900000">
              <a:off x="4219919" y="7098221"/>
              <a:ext cx="789452" cy="789452"/>
            </a:xfrm>
            <a:prstGeom prst="star4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rgbClr val="F5CA55">
                    <a:alpha val="5000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297" name="Groep 296">
            <a:extLst>
              <a:ext uri="{FF2B5EF4-FFF2-40B4-BE49-F238E27FC236}">
                <a16:creationId xmlns:a16="http://schemas.microsoft.com/office/drawing/2014/main" id="{D65B9ACC-373C-8641-A49A-81271C5E651F}"/>
              </a:ext>
            </a:extLst>
          </p:cNvPr>
          <p:cNvGrpSpPr/>
          <p:nvPr userDrawn="1"/>
        </p:nvGrpSpPr>
        <p:grpSpPr>
          <a:xfrm>
            <a:off x="945513" y="-179979"/>
            <a:ext cx="789452" cy="789452"/>
            <a:chOff x="4219919" y="7098221"/>
            <a:chExt cx="789452" cy="789452"/>
          </a:xfrm>
        </p:grpSpPr>
        <p:sp>
          <p:nvSpPr>
            <p:cNvPr id="298" name="4-puntige ster 297">
              <a:extLst>
                <a:ext uri="{FF2B5EF4-FFF2-40B4-BE49-F238E27FC236}">
                  <a16:creationId xmlns:a16="http://schemas.microsoft.com/office/drawing/2014/main" id="{73E92EFF-FB43-9148-9912-6CFF21FA06B4}"/>
                </a:ext>
              </a:extLst>
            </p:cNvPr>
            <p:cNvSpPr/>
            <p:nvPr userDrawn="1"/>
          </p:nvSpPr>
          <p:spPr>
            <a:xfrm>
              <a:off x="4219919" y="7098221"/>
              <a:ext cx="789452" cy="789452"/>
            </a:xfrm>
            <a:prstGeom prst="star4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rgbClr val="F5CA55">
                    <a:alpha val="5000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9" name="4-puntige ster 298">
              <a:extLst>
                <a:ext uri="{FF2B5EF4-FFF2-40B4-BE49-F238E27FC236}">
                  <a16:creationId xmlns:a16="http://schemas.microsoft.com/office/drawing/2014/main" id="{F0960223-A955-5540-B8BD-147229B77CD9}"/>
                </a:ext>
              </a:extLst>
            </p:cNvPr>
            <p:cNvSpPr/>
            <p:nvPr userDrawn="1"/>
          </p:nvSpPr>
          <p:spPr>
            <a:xfrm rot="18900000">
              <a:off x="4219919" y="7098221"/>
              <a:ext cx="789452" cy="789452"/>
            </a:xfrm>
            <a:prstGeom prst="star4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rgbClr val="F5CA55">
                    <a:alpha val="5000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00" name="Groep 299">
            <a:extLst>
              <a:ext uri="{FF2B5EF4-FFF2-40B4-BE49-F238E27FC236}">
                <a16:creationId xmlns:a16="http://schemas.microsoft.com/office/drawing/2014/main" id="{704F8AC5-10FA-2C48-80A1-FB4BE9A36416}"/>
              </a:ext>
            </a:extLst>
          </p:cNvPr>
          <p:cNvGrpSpPr/>
          <p:nvPr userDrawn="1"/>
        </p:nvGrpSpPr>
        <p:grpSpPr>
          <a:xfrm>
            <a:off x="11578986" y="3953850"/>
            <a:ext cx="789452" cy="789452"/>
            <a:chOff x="4219919" y="7098221"/>
            <a:chExt cx="789452" cy="789452"/>
          </a:xfrm>
        </p:grpSpPr>
        <p:sp>
          <p:nvSpPr>
            <p:cNvPr id="301" name="4-puntige ster 300">
              <a:extLst>
                <a:ext uri="{FF2B5EF4-FFF2-40B4-BE49-F238E27FC236}">
                  <a16:creationId xmlns:a16="http://schemas.microsoft.com/office/drawing/2014/main" id="{372E5919-E109-6A4E-A37E-1B647F789B90}"/>
                </a:ext>
              </a:extLst>
            </p:cNvPr>
            <p:cNvSpPr/>
            <p:nvPr userDrawn="1"/>
          </p:nvSpPr>
          <p:spPr>
            <a:xfrm>
              <a:off x="4219919" y="7098221"/>
              <a:ext cx="789452" cy="789452"/>
            </a:xfrm>
            <a:prstGeom prst="star4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rgbClr val="F5CA55">
                    <a:alpha val="5000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2" name="4-puntige ster 301">
              <a:extLst>
                <a:ext uri="{FF2B5EF4-FFF2-40B4-BE49-F238E27FC236}">
                  <a16:creationId xmlns:a16="http://schemas.microsoft.com/office/drawing/2014/main" id="{B01DC5EE-FE19-0342-B8E9-B50C70EC6FE6}"/>
                </a:ext>
              </a:extLst>
            </p:cNvPr>
            <p:cNvSpPr/>
            <p:nvPr userDrawn="1"/>
          </p:nvSpPr>
          <p:spPr>
            <a:xfrm rot="18900000">
              <a:off x="4219919" y="7098221"/>
              <a:ext cx="789452" cy="789452"/>
            </a:xfrm>
            <a:prstGeom prst="star4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rgbClr val="F5CA55">
                    <a:alpha val="5000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12" name="Tijdelijke aanduiding voor tekst 26">
            <a:extLst>
              <a:ext uri="{FF2B5EF4-FFF2-40B4-BE49-F238E27FC236}">
                <a16:creationId xmlns:a16="http://schemas.microsoft.com/office/drawing/2014/main" id="{80EE12FD-3BDE-CA4E-B2F6-8F81160B2D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16567" y="3285959"/>
            <a:ext cx="11756570" cy="1905902"/>
          </a:xfrm>
          <a:prstGeom prst="roundRect">
            <a:avLst>
              <a:gd name="adj" fmla="val 0"/>
            </a:avLst>
          </a:prstGeom>
          <a:noFill/>
          <a:ln w="19050">
            <a:noFill/>
          </a:ln>
          <a:effectLst>
            <a:outerShdw blurRad="63500" dist="101600" sx="102000" sy="102000" algn="ctr" rotWithShape="0">
              <a:prstClr val="black">
                <a:alpha val="67000"/>
              </a:prstClr>
            </a:outerShdw>
          </a:effectLst>
        </p:spPr>
        <p:txBody>
          <a:bodyPr lIns="0" tIns="0" rIns="0" bIns="0" anchor="ctr" anchorCtr="0"/>
          <a:lstStyle>
            <a:lvl1pPr marL="0" indent="0" algn="ctr">
              <a:buNone/>
              <a:defRPr sz="22500" b="0" i="0" cap="all" baseline="0">
                <a:gradFill>
                  <a:gsLst>
                    <a:gs pos="2000">
                      <a:srgbClr val="F94F6B"/>
                    </a:gs>
                    <a:gs pos="100000">
                      <a:srgbClr val="B86DF2"/>
                    </a:gs>
                  </a:gsLst>
                  <a:lin ang="4200000" scaled="0"/>
                </a:gradFill>
                <a:effectLst>
                  <a:innerShdw dist="76200" dir="13500000">
                    <a:prstClr val="black">
                      <a:alpha val="20000"/>
                    </a:prstClr>
                  </a:innerShdw>
                </a:effectLst>
                <a:latin typeface="Impact" panose="020B0806030902050204" pitchFamily="34" charset="0"/>
              </a:defRPr>
            </a:lvl1pPr>
          </a:lstStyle>
          <a:p>
            <a:pPr lvl="0"/>
            <a:r>
              <a:rPr lang="nl-NL"/>
              <a:t>QUIZ</a:t>
            </a:r>
          </a:p>
        </p:txBody>
      </p:sp>
    </p:spTree>
    <p:extLst>
      <p:ext uri="{BB962C8B-B14F-4D97-AF65-F5344CB8AC3E}">
        <p14:creationId xmlns:p14="http://schemas.microsoft.com/office/powerpoint/2010/main" val="3816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6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6416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641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416"/>
                            </p:stCondLst>
                            <p:childTnLst>
                              <p:par>
                                <p:cTn id="60" presetID="6" presetClass="emph" presetSubtype="0" repeatCount="indefinite" accel="19000" decel="19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1500" fill="hold"/>
                                        <p:tgtEl>
                                          <p:spTgt spid="41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6" presetClass="emph" presetSubtype="0" repeatCount="indefinite" accel="19000" decel="1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1500" fill="hold"/>
                                        <p:tgtEl>
                                          <p:spTgt spid="63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3000" tmFilter="0, 0; .2, .5; .8, .5; 1, 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1500" autoRev="1" fill="hold"/>
                                        <p:tgtEl>
                                          <p:spTgt spid="2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3000" tmFilter="0, 0; .2, .5; .8, .5; 1, 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1500" autoRev="1" fill="hold"/>
                                        <p:tgtEl>
                                          <p:spTgt spid="2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3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1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3000" tmFilter="0, 0; .2, .5; .8, .5; 1, 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1500" autoRev="1" fill="hold"/>
                                        <p:tgtEl>
                                          <p:spTgt spid="2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3000" tmFilter="0, 0; .2, .5; .8, .5; 1, 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1500" autoRev="1" fill="hold"/>
                                        <p:tgtEl>
                                          <p:spTgt spid="3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3000" tmFilter="0, 0; .2, .5; .8, .5; 1, 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1500" autoRev="1" fill="hold"/>
                                        <p:tgtEl>
                                          <p:spTgt spid="2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3000" tmFilter="0, 0; .2, .5; .8, .5; 1, 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1500" autoRev="1" fill="hold"/>
                                        <p:tgtEl>
                                          <p:spTgt spid="2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9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video>
              <p:cMediaNode vol="80000">
                <p:cTn id="90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5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video>
              <p:cMediaNode vol="80000">
                <p:cTn id="96" fill="hold" display="0">
                  <p:stCondLst>
                    <p:cond delay="indefinite"/>
                  </p:stCondLst>
                </p:cTn>
                <p:tgtEl>
                  <p:spTgt spid="63"/>
                </p:tgtEl>
              </p:cMediaNode>
            </p:video>
          </p:childTnLst>
        </p:cTn>
      </p:par>
    </p:tnLst>
    <p:bldLst>
      <p:bldP spid="42" grpId="0" animBg="1"/>
      <p:bldP spid="43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RAAG: TEKS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D2F64DBD-22CC-4C98-8E7C-04E12445AB2E}"/>
              </a:ext>
            </a:extLst>
          </p:cNvPr>
          <p:cNvSpPr/>
          <p:nvPr userDrawn="1"/>
        </p:nvSpPr>
        <p:spPr>
          <a:xfrm>
            <a:off x="218864" y="203200"/>
            <a:ext cx="11754274" cy="6451600"/>
          </a:xfrm>
          <a:prstGeom prst="roundRect">
            <a:avLst>
              <a:gd name="adj" fmla="val 2228"/>
            </a:avLst>
          </a:prstGeom>
          <a:solidFill>
            <a:schemeClr val="accent3"/>
          </a:solidFill>
          <a:ln>
            <a:noFill/>
          </a:ln>
          <a:effectLst>
            <a:outerShdw blurRad="241300" algn="c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Rechthoek: afgeronde hoeken 42">
            <a:extLst>
              <a:ext uri="{FF2B5EF4-FFF2-40B4-BE49-F238E27FC236}">
                <a16:creationId xmlns:a16="http://schemas.microsoft.com/office/drawing/2014/main" id="{9D22CCF3-A5C2-534F-9F0F-452115BC42B0}"/>
              </a:ext>
            </a:extLst>
          </p:cNvPr>
          <p:cNvSpPr/>
          <p:nvPr userDrawn="1"/>
        </p:nvSpPr>
        <p:spPr>
          <a:xfrm>
            <a:off x="218864" y="203200"/>
            <a:ext cx="11754274" cy="6451600"/>
          </a:xfrm>
          <a:prstGeom prst="roundRect">
            <a:avLst>
              <a:gd name="adj" fmla="val 2228"/>
            </a:avLst>
          </a:prstGeom>
          <a:blipFill dpi="0" rotWithShape="1"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349F558C-CED5-014E-841E-1C077815919B}"/>
              </a:ext>
            </a:extLst>
          </p:cNvPr>
          <p:cNvSpPr/>
          <p:nvPr userDrawn="1"/>
        </p:nvSpPr>
        <p:spPr>
          <a:xfrm>
            <a:off x="3087128" y="420128"/>
            <a:ext cx="6017745" cy="6017745"/>
          </a:xfrm>
          <a:prstGeom prst="ellipse">
            <a:avLst/>
          </a:prstGeom>
          <a:gradFill flip="none" rotWithShape="1">
            <a:gsLst>
              <a:gs pos="20000">
                <a:schemeClr val="accent3"/>
              </a:gs>
              <a:gs pos="99000">
                <a:schemeClr val="accent3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hthoek: afgeronde hoeken 15">
            <a:extLst>
              <a:ext uri="{FF2B5EF4-FFF2-40B4-BE49-F238E27FC236}">
                <a16:creationId xmlns:a16="http://schemas.microsoft.com/office/drawing/2014/main" id="{D8E11DC8-F439-4B25-8100-71E3C2139685}"/>
              </a:ext>
            </a:extLst>
          </p:cNvPr>
          <p:cNvSpPr/>
          <p:nvPr userDrawn="1"/>
        </p:nvSpPr>
        <p:spPr>
          <a:xfrm>
            <a:off x="606506" y="1572352"/>
            <a:ext cx="720000" cy="72000"/>
          </a:xfrm>
          <a:prstGeom prst="roundRect">
            <a:avLst>
              <a:gd name="adj" fmla="val 50000"/>
            </a:avLst>
          </a:prstGeom>
          <a:gradFill>
            <a:gsLst>
              <a:gs pos="2000">
                <a:srgbClr val="F94F6B"/>
              </a:gs>
              <a:gs pos="100000">
                <a:srgbClr val="B86DF2"/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3EEB78FD-C1D1-460A-9F35-AFB996737D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508" y="547514"/>
            <a:ext cx="10978984" cy="802315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>
                <a:solidFill>
                  <a:schemeClr val="accent5"/>
                </a:solidFill>
              </a:defRPr>
            </a:lvl1pPr>
          </a:lstStyle>
          <a:p>
            <a:r>
              <a:rPr lang="nl-NL"/>
              <a:t>Plaats hier je vraag</a:t>
            </a:r>
            <a:br>
              <a:rPr lang="nl-NL"/>
            </a:br>
            <a:r>
              <a:rPr lang="nl-NL"/>
              <a:t>maximaal twee regels</a:t>
            </a: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05936290-1FB7-477B-B025-5F501B7A6882}"/>
              </a:ext>
            </a:extLst>
          </p:cNvPr>
          <p:cNvGrpSpPr/>
          <p:nvPr userDrawn="1"/>
        </p:nvGrpSpPr>
        <p:grpSpPr>
          <a:xfrm>
            <a:off x="606506" y="2286382"/>
            <a:ext cx="10978984" cy="2905200"/>
            <a:chOff x="606506" y="2286382"/>
            <a:chExt cx="10978984" cy="2905200"/>
          </a:xfrm>
        </p:grpSpPr>
        <p:sp>
          <p:nvSpPr>
            <p:cNvPr id="18" name="Rechthoek: afgeronde hoeken 17">
              <a:extLst>
                <a:ext uri="{FF2B5EF4-FFF2-40B4-BE49-F238E27FC236}">
                  <a16:creationId xmlns:a16="http://schemas.microsoft.com/office/drawing/2014/main" id="{1980F2F3-01ED-46F7-9FAC-02674F431920}"/>
                </a:ext>
              </a:extLst>
            </p:cNvPr>
            <p:cNvSpPr/>
            <p:nvPr userDrawn="1"/>
          </p:nvSpPr>
          <p:spPr>
            <a:xfrm>
              <a:off x="606506" y="2286382"/>
              <a:ext cx="10978984" cy="2905200"/>
            </a:xfrm>
            <a:prstGeom prst="roundRect">
              <a:avLst>
                <a:gd name="adj" fmla="val 1791"/>
              </a:avLst>
            </a:prstGeom>
            <a:solidFill>
              <a:srgbClr val="252C4A"/>
            </a:solidFill>
            <a:ln w="19050">
              <a:solidFill>
                <a:srgbClr val="224264"/>
              </a:solidFill>
            </a:ln>
            <a:effectLst>
              <a:outerShdw blurRad="2413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216000" rIns="216000" bIns="216000" rtlCol="0" anchor="b"/>
            <a:lstStyle/>
            <a:p>
              <a:r>
                <a:rPr lang="nl-NL">
                  <a:solidFill>
                    <a:srgbClr val="CFD3E7"/>
                  </a:solidFill>
                </a:rPr>
                <a:t> </a:t>
              </a:r>
            </a:p>
          </p:txBody>
        </p:sp>
        <p:sp>
          <p:nvSpPr>
            <p:cNvPr id="19" name="Rechthoek: afgeronde hoeken 18">
              <a:extLst>
                <a:ext uri="{FF2B5EF4-FFF2-40B4-BE49-F238E27FC236}">
                  <a16:creationId xmlns:a16="http://schemas.microsoft.com/office/drawing/2014/main" id="{31D3D991-C187-4782-A305-9DB37ACBDC51}"/>
                </a:ext>
              </a:extLst>
            </p:cNvPr>
            <p:cNvSpPr/>
            <p:nvPr userDrawn="1"/>
          </p:nvSpPr>
          <p:spPr>
            <a:xfrm>
              <a:off x="3327400" y="3226901"/>
              <a:ext cx="5537200" cy="1684562"/>
            </a:xfrm>
            <a:prstGeom prst="roundRect">
              <a:avLst>
                <a:gd name="adj" fmla="val 2228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216000" rIns="216000" bIns="216000" rtlCol="0" anchor="ctr"/>
            <a:lstStyle/>
            <a:p>
              <a:pPr algn="ctr"/>
              <a:r>
                <a:rPr lang="nl-NL" sz="4800" b="1">
                  <a:gradFill>
                    <a:gsLst>
                      <a:gs pos="2000">
                        <a:srgbClr val="F94F6B"/>
                      </a:gs>
                      <a:gs pos="100000">
                        <a:srgbClr val="B86DF2"/>
                      </a:gs>
                    </a:gsLst>
                    <a:lin ang="4200000" scaled="0"/>
                  </a:gradFill>
                </a:rPr>
                <a:t>OPEN VRAAG</a:t>
              </a:r>
            </a:p>
          </p:txBody>
        </p:sp>
        <p:sp>
          <p:nvSpPr>
            <p:cNvPr id="22" name="Rechthoek: afgeronde hoeken 21">
              <a:extLst>
                <a:ext uri="{FF2B5EF4-FFF2-40B4-BE49-F238E27FC236}">
                  <a16:creationId xmlns:a16="http://schemas.microsoft.com/office/drawing/2014/main" id="{DF4B127C-C49D-4AB2-B81E-D38D26AD04AB}"/>
                </a:ext>
              </a:extLst>
            </p:cNvPr>
            <p:cNvSpPr/>
            <p:nvPr userDrawn="1"/>
          </p:nvSpPr>
          <p:spPr>
            <a:xfrm>
              <a:off x="606506" y="4254500"/>
              <a:ext cx="10978984" cy="528262"/>
            </a:xfrm>
            <a:prstGeom prst="roundRect">
              <a:avLst>
                <a:gd name="adj" fmla="val 10609"/>
              </a:avLst>
            </a:prstGeom>
            <a:noFill/>
            <a:ln w="19050">
              <a:noFill/>
            </a:ln>
            <a:effectLst>
              <a:outerShdw blurRad="2413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/>
              <a:r>
                <a:rPr lang="nl-NL">
                  <a:solidFill>
                    <a:srgbClr val="CFD3E7"/>
                  </a:solidFill>
                </a:rPr>
                <a:t>Vul je antwoord in… </a:t>
              </a:r>
            </a:p>
          </p:txBody>
        </p:sp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947E1924-6D75-4402-960D-F3EE16147020}"/>
                </a:ext>
              </a:extLst>
            </p:cNvPr>
            <p:cNvGrpSpPr/>
            <p:nvPr userDrawn="1"/>
          </p:nvGrpSpPr>
          <p:grpSpPr>
            <a:xfrm>
              <a:off x="5760433" y="2705100"/>
              <a:ext cx="671130" cy="813764"/>
              <a:chOff x="12477349" y="-1834273"/>
              <a:chExt cx="5579641" cy="6765471"/>
            </a:xfrm>
          </p:grpSpPr>
          <p:grpSp>
            <p:nvGrpSpPr>
              <p:cNvPr id="23" name="Graphic 9">
                <a:extLst>
                  <a:ext uri="{FF2B5EF4-FFF2-40B4-BE49-F238E27FC236}">
                    <a16:creationId xmlns:a16="http://schemas.microsoft.com/office/drawing/2014/main" id="{93620CE0-5D75-4238-9947-6237A8D387F4}"/>
                  </a:ext>
                </a:extLst>
              </p:cNvPr>
              <p:cNvGrpSpPr/>
              <p:nvPr userDrawn="1"/>
            </p:nvGrpSpPr>
            <p:grpSpPr>
              <a:xfrm>
                <a:off x="12477349" y="1349829"/>
                <a:ext cx="2043683" cy="3581369"/>
                <a:chOff x="5090226" y="1638193"/>
                <a:chExt cx="2043683" cy="3581369"/>
              </a:xfrm>
              <a:gradFill>
                <a:gsLst>
                  <a:gs pos="2000">
                    <a:schemeClr val="accent1"/>
                  </a:gs>
                  <a:gs pos="100000">
                    <a:schemeClr val="accent2"/>
                  </a:gs>
                </a:gsLst>
                <a:lin ang="4200000" scaled="0"/>
              </a:gradFill>
            </p:grpSpPr>
            <p:sp>
              <p:nvSpPr>
                <p:cNvPr id="24" name="Vrije vorm: vorm 23">
                  <a:extLst>
                    <a:ext uri="{FF2B5EF4-FFF2-40B4-BE49-F238E27FC236}">
                      <a16:creationId xmlns:a16="http://schemas.microsoft.com/office/drawing/2014/main" id="{DC3381CE-F4FE-4D03-9ECF-9D81B4FA6E6C}"/>
                    </a:ext>
                  </a:extLst>
                </p:cNvPr>
                <p:cNvSpPr/>
                <p:nvPr/>
              </p:nvSpPr>
              <p:spPr>
                <a:xfrm>
                  <a:off x="5090226" y="1638193"/>
                  <a:ext cx="2043683" cy="2694386"/>
                </a:xfrm>
                <a:custGeom>
                  <a:avLst/>
                  <a:gdLst>
                    <a:gd name="connsiteX0" fmla="*/ 1021842 w 2043683"/>
                    <a:gd name="connsiteY0" fmla="*/ 2694387 h 2694386"/>
                    <a:gd name="connsiteX1" fmla="*/ 801062 w 2043683"/>
                    <a:gd name="connsiteY1" fmla="*/ 2473606 h 2694386"/>
                    <a:gd name="connsiteX2" fmla="*/ 801062 w 2043683"/>
                    <a:gd name="connsiteY2" fmla="*/ 2183304 h 2694386"/>
                    <a:gd name="connsiteX3" fmla="*/ 1229925 w 2043683"/>
                    <a:gd name="connsiteY3" fmla="*/ 1563769 h 2694386"/>
                    <a:gd name="connsiteX4" fmla="*/ 1600952 w 2043683"/>
                    <a:gd name="connsiteY4" fmla="*/ 984430 h 2694386"/>
                    <a:gd name="connsiteX5" fmla="*/ 1059275 w 2043683"/>
                    <a:gd name="connsiteY5" fmla="*/ 442753 h 2694386"/>
                    <a:gd name="connsiteX6" fmla="*/ 624554 w 2043683"/>
                    <a:gd name="connsiteY6" fmla="*/ 598905 h 2694386"/>
                    <a:gd name="connsiteX7" fmla="*/ 441560 w 2043683"/>
                    <a:gd name="connsiteY7" fmla="*/ 1021863 h 2694386"/>
                    <a:gd name="connsiteX8" fmla="*/ 220780 w 2043683"/>
                    <a:gd name="connsiteY8" fmla="*/ 1242643 h 2694386"/>
                    <a:gd name="connsiteX9" fmla="*/ 0 w 2043683"/>
                    <a:gd name="connsiteY9" fmla="*/ 1021863 h 2694386"/>
                    <a:gd name="connsiteX10" fmla="*/ 322145 w 2043683"/>
                    <a:gd name="connsiteY10" fmla="*/ 277151 h 2694386"/>
                    <a:gd name="connsiteX11" fmla="*/ 1086631 w 2043683"/>
                    <a:gd name="connsiteY11" fmla="*/ 2031 h 2694386"/>
                    <a:gd name="connsiteX12" fmla="*/ 1743561 w 2043683"/>
                    <a:gd name="connsiteY12" fmla="*/ 300144 h 2694386"/>
                    <a:gd name="connsiteX13" fmla="*/ 2041665 w 2043683"/>
                    <a:gd name="connsiteY13" fmla="*/ 957074 h 2694386"/>
                    <a:gd name="connsiteX14" fmla="*/ 1388345 w 2043683"/>
                    <a:gd name="connsiteY14" fmla="*/ 1975935 h 2694386"/>
                    <a:gd name="connsiteX15" fmla="*/ 1242632 w 2043683"/>
                    <a:gd name="connsiteY15" fmla="*/ 2183304 h 2694386"/>
                    <a:gd name="connsiteX16" fmla="*/ 1242632 w 2043683"/>
                    <a:gd name="connsiteY16" fmla="*/ 2473606 h 2694386"/>
                    <a:gd name="connsiteX17" fmla="*/ 1021842 w 2043683"/>
                    <a:gd name="connsiteY17" fmla="*/ 2694387 h 269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043683" h="2694386">
                      <a:moveTo>
                        <a:pt x="1021842" y="2694387"/>
                      </a:moveTo>
                      <a:cubicBezTo>
                        <a:pt x="899913" y="2694387"/>
                        <a:pt x="801062" y="2595546"/>
                        <a:pt x="801062" y="2473606"/>
                      </a:cubicBezTo>
                      <a:lnTo>
                        <a:pt x="801062" y="2183304"/>
                      </a:lnTo>
                      <a:cubicBezTo>
                        <a:pt x="801062" y="1907098"/>
                        <a:pt x="969397" y="1663905"/>
                        <a:pt x="1229925" y="1563769"/>
                      </a:cubicBezTo>
                      <a:cubicBezTo>
                        <a:pt x="1467688" y="1472386"/>
                        <a:pt x="1616793" y="1239576"/>
                        <a:pt x="1600952" y="984430"/>
                      </a:cubicBezTo>
                      <a:cubicBezTo>
                        <a:pt x="1583188" y="698432"/>
                        <a:pt x="1345273" y="460488"/>
                        <a:pt x="1059275" y="442753"/>
                      </a:cubicBezTo>
                      <a:cubicBezTo>
                        <a:pt x="896855" y="432599"/>
                        <a:pt x="742426" y="488120"/>
                        <a:pt x="624554" y="598905"/>
                      </a:cubicBezTo>
                      <a:cubicBezTo>
                        <a:pt x="506549" y="709814"/>
                        <a:pt x="441560" y="860024"/>
                        <a:pt x="441560" y="1021863"/>
                      </a:cubicBezTo>
                      <a:cubicBezTo>
                        <a:pt x="441560" y="1143802"/>
                        <a:pt x="342709" y="1242643"/>
                        <a:pt x="220780" y="1242643"/>
                      </a:cubicBezTo>
                      <a:cubicBezTo>
                        <a:pt x="98851" y="1242643"/>
                        <a:pt x="0" y="1143802"/>
                        <a:pt x="0" y="1021863"/>
                      </a:cubicBezTo>
                      <a:cubicBezTo>
                        <a:pt x="0" y="740999"/>
                        <a:pt x="117415" y="469565"/>
                        <a:pt x="322145" y="277151"/>
                      </a:cubicBezTo>
                      <a:cubicBezTo>
                        <a:pt x="529771" y="82022"/>
                        <a:pt x="801253" y="-15600"/>
                        <a:pt x="1086631" y="2031"/>
                      </a:cubicBezTo>
                      <a:cubicBezTo>
                        <a:pt x="1333329" y="17347"/>
                        <a:pt x="1566624" y="123227"/>
                        <a:pt x="1743561" y="300144"/>
                      </a:cubicBezTo>
                      <a:cubicBezTo>
                        <a:pt x="1920488" y="477062"/>
                        <a:pt x="2026358" y="710377"/>
                        <a:pt x="2041665" y="957074"/>
                      </a:cubicBezTo>
                      <a:cubicBezTo>
                        <a:pt x="2069516" y="1405606"/>
                        <a:pt x="1806969" y="1815057"/>
                        <a:pt x="1388345" y="1975935"/>
                      </a:cubicBezTo>
                      <a:cubicBezTo>
                        <a:pt x="1299839" y="2009968"/>
                        <a:pt x="1242632" y="2091359"/>
                        <a:pt x="1242632" y="2183304"/>
                      </a:cubicBezTo>
                      <a:lnTo>
                        <a:pt x="1242632" y="2473606"/>
                      </a:lnTo>
                      <a:cubicBezTo>
                        <a:pt x="1242622" y="2595546"/>
                        <a:pt x="1143772" y="2694387"/>
                        <a:pt x="1021842" y="269438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l-NL"/>
                </a:p>
              </p:txBody>
            </p:sp>
            <p:sp>
              <p:nvSpPr>
                <p:cNvPr id="25" name="Vrije vorm: vorm 24">
                  <a:extLst>
                    <a:ext uri="{FF2B5EF4-FFF2-40B4-BE49-F238E27FC236}">
                      <a16:creationId xmlns:a16="http://schemas.microsoft.com/office/drawing/2014/main" id="{FDA7E8B1-DF51-43C4-A13C-CA0D8CD0477A}"/>
                    </a:ext>
                  </a:extLst>
                </p:cNvPr>
                <p:cNvSpPr/>
                <p:nvPr/>
              </p:nvSpPr>
              <p:spPr>
                <a:xfrm>
                  <a:off x="5891181" y="4777666"/>
                  <a:ext cx="441950" cy="441896"/>
                </a:xfrm>
                <a:custGeom>
                  <a:avLst/>
                  <a:gdLst>
                    <a:gd name="connsiteX0" fmla="*/ 4451 w 441950"/>
                    <a:gd name="connsiteY0" fmla="*/ 264497 h 441896"/>
                    <a:gd name="connsiteX1" fmla="*/ 177739 w 441950"/>
                    <a:gd name="connsiteY1" fmla="*/ 4855 h 441896"/>
                    <a:gd name="connsiteX2" fmla="*/ 391557 w 441950"/>
                    <a:gd name="connsiteY2" fmla="*/ 361338 h 441896"/>
                    <a:gd name="connsiteX3" fmla="*/ 4451 w 441950"/>
                    <a:gd name="connsiteY3" fmla="*/ 264497 h 441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1950" h="441896">
                      <a:moveTo>
                        <a:pt x="4451" y="264497"/>
                      </a:moveTo>
                      <a:cubicBezTo>
                        <a:pt x="-19733" y="148359"/>
                        <a:pt x="56972" y="28458"/>
                        <a:pt x="177739" y="4855"/>
                      </a:cubicBezTo>
                      <a:cubicBezTo>
                        <a:pt x="380212" y="-37150"/>
                        <a:pt x="522240" y="202842"/>
                        <a:pt x="391557" y="361338"/>
                      </a:cubicBezTo>
                      <a:cubicBezTo>
                        <a:pt x="276456" y="504051"/>
                        <a:pt x="40694" y="448148"/>
                        <a:pt x="4451" y="26449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l-NL"/>
                </a:p>
              </p:txBody>
            </p:sp>
            <p:sp>
              <p:nvSpPr>
                <p:cNvPr id="26" name="Vrije vorm: vorm 25">
                  <a:extLst>
                    <a:ext uri="{FF2B5EF4-FFF2-40B4-BE49-F238E27FC236}">
                      <a16:creationId xmlns:a16="http://schemas.microsoft.com/office/drawing/2014/main" id="{71214902-E632-4806-A676-988085C0CFC9}"/>
                    </a:ext>
                  </a:extLst>
                </p:cNvPr>
                <p:cNvSpPr/>
                <p:nvPr/>
              </p:nvSpPr>
              <p:spPr>
                <a:xfrm>
                  <a:off x="5891181" y="4777666"/>
                  <a:ext cx="441950" cy="441896"/>
                </a:xfrm>
                <a:custGeom>
                  <a:avLst/>
                  <a:gdLst>
                    <a:gd name="connsiteX0" fmla="*/ 4451 w 441950"/>
                    <a:gd name="connsiteY0" fmla="*/ 264497 h 441896"/>
                    <a:gd name="connsiteX1" fmla="*/ 177739 w 441950"/>
                    <a:gd name="connsiteY1" fmla="*/ 4855 h 441896"/>
                    <a:gd name="connsiteX2" fmla="*/ 391557 w 441950"/>
                    <a:gd name="connsiteY2" fmla="*/ 361338 h 441896"/>
                    <a:gd name="connsiteX3" fmla="*/ 4451 w 441950"/>
                    <a:gd name="connsiteY3" fmla="*/ 264497 h 441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1950" h="441896">
                      <a:moveTo>
                        <a:pt x="4451" y="264497"/>
                      </a:moveTo>
                      <a:cubicBezTo>
                        <a:pt x="-19733" y="148359"/>
                        <a:pt x="56972" y="28458"/>
                        <a:pt x="177739" y="4855"/>
                      </a:cubicBezTo>
                      <a:cubicBezTo>
                        <a:pt x="380212" y="-37150"/>
                        <a:pt x="522240" y="202842"/>
                        <a:pt x="391557" y="361338"/>
                      </a:cubicBezTo>
                      <a:cubicBezTo>
                        <a:pt x="276456" y="504051"/>
                        <a:pt x="40694" y="448148"/>
                        <a:pt x="4451" y="26449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l-NL"/>
                </a:p>
              </p:txBody>
            </p:sp>
          </p:grpSp>
          <p:grpSp>
            <p:nvGrpSpPr>
              <p:cNvPr id="31" name="Graphic 9">
                <a:extLst>
                  <a:ext uri="{FF2B5EF4-FFF2-40B4-BE49-F238E27FC236}">
                    <a16:creationId xmlns:a16="http://schemas.microsoft.com/office/drawing/2014/main" id="{A2906859-A88A-4DEF-9979-EDA17B1BC694}"/>
                  </a:ext>
                </a:extLst>
              </p:cNvPr>
              <p:cNvGrpSpPr/>
              <p:nvPr userDrawn="1"/>
            </p:nvGrpSpPr>
            <p:grpSpPr>
              <a:xfrm>
                <a:off x="14103941" y="-1834273"/>
                <a:ext cx="3133900" cy="5491874"/>
                <a:chOff x="5090226" y="1638193"/>
                <a:chExt cx="2043683" cy="3581369"/>
              </a:xfrm>
              <a:gradFill>
                <a:gsLst>
                  <a:gs pos="2000">
                    <a:schemeClr val="accent1"/>
                  </a:gs>
                  <a:gs pos="100000">
                    <a:schemeClr val="accent2"/>
                  </a:gs>
                </a:gsLst>
                <a:lin ang="4200000" scaled="0"/>
              </a:gradFill>
            </p:grpSpPr>
            <p:sp>
              <p:nvSpPr>
                <p:cNvPr id="32" name="Vrije vorm: vorm 31">
                  <a:extLst>
                    <a:ext uri="{FF2B5EF4-FFF2-40B4-BE49-F238E27FC236}">
                      <a16:creationId xmlns:a16="http://schemas.microsoft.com/office/drawing/2014/main" id="{7BA48773-FD96-4ADE-8A22-A16D0A4AA2F6}"/>
                    </a:ext>
                  </a:extLst>
                </p:cNvPr>
                <p:cNvSpPr/>
                <p:nvPr/>
              </p:nvSpPr>
              <p:spPr>
                <a:xfrm>
                  <a:off x="5090226" y="1638193"/>
                  <a:ext cx="2043683" cy="2694386"/>
                </a:xfrm>
                <a:custGeom>
                  <a:avLst/>
                  <a:gdLst>
                    <a:gd name="connsiteX0" fmla="*/ 1021842 w 2043683"/>
                    <a:gd name="connsiteY0" fmla="*/ 2694387 h 2694386"/>
                    <a:gd name="connsiteX1" fmla="*/ 801062 w 2043683"/>
                    <a:gd name="connsiteY1" fmla="*/ 2473606 h 2694386"/>
                    <a:gd name="connsiteX2" fmla="*/ 801062 w 2043683"/>
                    <a:gd name="connsiteY2" fmla="*/ 2183304 h 2694386"/>
                    <a:gd name="connsiteX3" fmla="*/ 1229925 w 2043683"/>
                    <a:gd name="connsiteY3" fmla="*/ 1563769 h 2694386"/>
                    <a:gd name="connsiteX4" fmla="*/ 1600952 w 2043683"/>
                    <a:gd name="connsiteY4" fmla="*/ 984430 h 2694386"/>
                    <a:gd name="connsiteX5" fmla="*/ 1059275 w 2043683"/>
                    <a:gd name="connsiteY5" fmla="*/ 442753 h 2694386"/>
                    <a:gd name="connsiteX6" fmla="*/ 624554 w 2043683"/>
                    <a:gd name="connsiteY6" fmla="*/ 598905 h 2694386"/>
                    <a:gd name="connsiteX7" fmla="*/ 441560 w 2043683"/>
                    <a:gd name="connsiteY7" fmla="*/ 1021863 h 2694386"/>
                    <a:gd name="connsiteX8" fmla="*/ 220780 w 2043683"/>
                    <a:gd name="connsiteY8" fmla="*/ 1242643 h 2694386"/>
                    <a:gd name="connsiteX9" fmla="*/ 0 w 2043683"/>
                    <a:gd name="connsiteY9" fmla="*/ 1021863 h 2694386"/>
                    <a:gd name="connsiteX10" fmla="*/ 322145 w 2043683"/>
                    <a:gd name="connsiteY10" fmla="*/ 277151 h 2694386"/>
                    <a:gd name="connsiteX11" fmla="*/ 1086631 w 2043683"/>
                    <a:gd name="connsiteY11" fmla="*/ 2031 h 2694386"/>
                    <a:gd name="connsiteX12" fmla="*/ 1743561 w 2043683"/>
                    <a:gd name="connsiteY12" fmla="*/ 300144 h 2694386"/>
                    <a:gd name="connsiteX13" fmla="*/ 2041665 w 2043683"/>
                    <a:gd name="connsiteY13" fmla="*/ 957074 h 2694386"/>
                    <a:gd name="connsiteX14" fmla="*/ 1388345 w 2043683"/>
                    <a:gd name="connsiteY14" fmla="*/ 1975935 h 2694386"/>
                    <a:gd name="connsiteX15" fmla="*/ 1242632 w 2043683"/>
                    <a:gd name="connsiteY15" fmla="*/ 2183304 h 2694386"/>
                    <a:gd name="connsiteX16" fmla="*/ 1242632 w 2043683"/>
                    <a:gd name="connsiteY16" fmla="*/ 2473606 h 2694386"/>
                    <a:gd name="connsiteX17" fmla="*/ 1021842 w 2043683"/>
                    <a:gd name="connsiteY17" fmla="*/ 2694387 h 269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043683" h="2694386">
                      <a:moveTo>
                        <a:pt x="1021842" y="2694387"/>
                      </a:moveTo>
                      <a:cubicBezTo>
                        <a:pt x="899913" y="2694387"/>
                        <a:pt x="801062" y="2595546"/>
                        <a:pt x="801062" y="2473606"/>
                      </a:cubicBezTo>
                      <a:lnTo>
                        <a:pt x="801062" y="2183304"/>
                      </a:lnTo>
                      <a:cubicBezTo>
                        <a:pt x="801062" y="1907098"/>
                        <a:pt x="969397" y="1663905"/>
                        <a:pt x="1229925" y="1563769"/>
                      </a:cubicBezTo>
                      <a:cubicBezTo>
                        <a:pt x="1467688" y="1472386"/>
                        <a:pt x="1616793" y="1239576"/>
                        <a:pt x="1600952" y="984430"/>
                      </a:cubicBezTo>
                      <a:cubicBezTo>
                        <a:pt x="1583188" y="698432"/>
                        <a:pt x="1345273" y="460488"/>
                        <a:pt x="1059275" y="442753"/>
                      </a:cubicBezTo>
                      <a:cubicBezTo>
                        <a:pt x="896855" y="432599"/>
                        <a:pt x="742426" y="488120"/>
                        <a:pt x="624554" y="598905"/>
                      </a:cubicBezTo>
                      <a:cubicBezTo>
                        <a:pt x="506549" y="709814"/>
                        <a:pt x="441560" y="860024"/>
                        <a:pt x="441560" y="1021863"/>
                      </a:cubicBezTo>
                      <a:cubicBezTo>
                        <a:pt x="441560" y="1143802"/>
                        <a:pt x="342709" y="1242643"/>
                        <a:pt x="220780" y="1242643"/>
                      </a:cubicBezTo>
                      <a:cubicBezTo>
                        <a:pt x="98851" y="1242643"/>
                        <a:pt x="0" y="1143802"/>
                        <a:pt x="0" y="1021863"/>
                      </a:cubicBezTo>
                      <a:cubicBezTo>
                        <a:pt x="0" y="740999"/>
                        <a:pt x="117415" y="469565"/>
                        <a:pt x="322145" y="277151"/>
                      </a:cubicBezTo>
                      <a:cubicBezTo>
                        <a:pt x="529771" y="82022"/>
                        <a:pt x="801253" y="-15600"/>
                        <a:pt x="1086631" y="2031"/>
                      </a:cubicBezTo>
                      <a:cubicBezTo>
                        <a:pt x="1333329" y="17347"/>
                        <a:pt x="1566624" y="123227"/>
                        <a:pt x="1743561" y="300144"/>
                      </a:cubicBezTo>
                      <a:cubicBezTo>
                        <a:pt x="1920488" y="477062"/>
                        <a:pt x="2026358" y="710377"/>
                        <a:pt x="2041665" y="957074"/>
                      </a:cubicBezTo>
                      <a:cubicBezTo>
                        <a:pt x="2069516" y="1405606"/>
                        <a:pt x="1806969" y="1815057"/>
                        <a:pt x="1388345" y="1975935"/>
                      </a:cubicBezTo>
                      <a:cubicBezTo>
                        <a:pt x="1299839" y="2009968"/>
                        <a:pt x="1242632" y="2091359"/>
                        <a:pt x="1242632" y="2183304"/>
                      </a:cubicBezTo>
                      <a:lnTo>
                        <a:pt x="1242632" y="2473606"/>
                      </a:lnTo>
                      <a:cubicBezTo>
                        <a:pt x="1242622" y="2595546"/>
                        <a:pt x="1143772" y="2694387"/>
                        <a:pt x="1021842" y="269438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l-NL"/>
                </a:p>
              </p:txBody>
            </p:sp>
            <p:sp>
              <p:nvSpPr>
                <p:cNvPr id="37" name="Vrije vorm: vorm 36">
                  <a:extLst>
                    <a:ext uri="{FF2B5EF4-FFF2-40B4-BE49-F238E27FC236}">
                      <a16:creationId xmlns:a16="http://schemas.microsoft.com/office/drawing/2014/main" id="{1543047D-58A5-41FE-8115-7D90270B989D}"/>
                    </a:ext>
                  </a:extLst>
                </p:cNvPr>
                <p:cNvSpPr/>
                <p:nvPr/>
              </p:nvSpPr>
              <p:spPr>
                <a:xfrm>
                  <a:off x="5891181" y="4777666"/>
                  <a:ext cx="441950" cy="441896"/>
                </a:xfrm>
                <a:custGeom>
                  <a:avLst/>
                  <a:gdLst>
                    <a:gd name="connsiteX0" fmla="*/ 4451 w 441950"/>
                    <a:gd name="connsiteY0" fmla="*/ 264497 h 441896"/>
                    <a:gd name="connsiteX1" fmla="*/ 177739 w 441950"/>
                    <a:gd name="connsiteY1" fmla="*/ 4855 h 441896"/>
                    <a:gd name="connsiteX2" fmla="*/ 391557 w 441950"/>
                    <a:gd name="connsiteY2" fmla="*/ 361338 h 441896"/>
                    <a:gd name="connsiteX3" fmla="*/ 4451 w 441950"/>
                    <a:gd name="connsiteY3" fmla="*/ 264497 h 441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1950" h="441896">
                      <a:moveTo>
                        <a:pt x="4451" y="264497"/>
                      </a:moveTo>
                      <a:cubicBezTo>
                        <a:pt x="-19733" y="148359"/>
                        <a:pt x="56972" y="28458"/>
                        <a:pt x="177739" y="4855"/>
                      </a:cubicBezTo>
                      <a:cubicBezTo>
                        <a:pt x="380212" y="-37150"/>
                        <a:pt x="522240" y="202842"/>
                        <a:pt x="391557" y="361338"/>
                      </a:cubicBezTo>
                      <a:cubicBezTo>
                        <a:pt x="276456" y="504051"/>
                        <a:pt x="40694" y="448148"/>
                        <a:pt x="4451" y="26449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l-NL"/>
                </a:p>
              </p:txBody>
            </p:sp>
            <p:sp>
              <p:nvSpPr>
                <p:cNvPr id="38" name="Vrije vorm: vorm 37">
                  <a:extLst>
                    <a:ext uri="{FF2B5EF4-FFF2-40B4-BE49-F238E27FC236}">
                      <a16:creationId xmlns:a16="http://schemas.microsoft.com/office/drawing/2014/main" id="{D22AE8B5-A5B9-4DF1-9667-46B625505EA6}"/>
                    </a:ext>
                  </a:extLst>
                </p:cNvPr>
                <p:cNvSpPr/>
                <p:nvPr/>
              </p:nvSpPr>
              <p:spPr>
                <a:xfrm>
                  <a:off x="5891181" y="4777666"/>
                  <a:ext cx="441950" cy="441896"/>
                </a:xfrm>
                <a:custGeom>
                  <a:avLst/>
                  <a:gdLst>
                    <a:gd name="connsiteX0" fmla="*/ 4451 w 441950"/>
                    <a:gd name="connsiteY0" fmla="*/ 264497 h 441896"/>
                    <a:gd name="connsiteX1" fmla="*/ 177739 w 441950"/>
                    <a:gd name="connsiteY1" fmla="*/ 4855 h 441896"/>
                    <a:gd name="connsiteX2" fmla="*/ 391557 w 441950"/>
                    <a:gd name="connsiteY2" fmla="*/ 361338 h 441896"/>
                    <a:gd name="connsiteX3" fmla="*/ 4451 w 441950"/>
                    <a:gd name="connsiteY3" fmla="*/ 264497 h 441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1950" h="441896">
                      <a:moveTo>
                        <a:pt x="4451" y="264497"/>
                      </a:moveTo>
                      <a:cubicBezTo>
                        <a:pt x="-19733" y="148359"/>
                        <a:pt x="56972" y="28458"/>
                        <a:pt x="177739" y="4855"/>
                      </a:cubicBezTo>
                      <a:cubicBezTo>
                        <a:pt x="380212" y="-37150"/>
                        <a:pt x="522240" y="202842"/>
                        <a:pt x="391557" y="361338"/>
                      </a:cubicBezTo>
                      <a:cubicBezTo>
                        <a:pt x="276456" y="504051"/>
                        <a:pt x="40694" y="448148"/>
                        <a:pt x="4451" y="26449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l-NL"/>
                </a:p>
              </p:txBody>
            </p:sp>
          </p:grpSp>
          <p:grpSp>
            <p:nvGrpSpPr>
              <p:cNvPr id="39" name="Graphic 9">
                <a:extLst>
                  <a:ext uri="{FF2B5EF4-FFF2-40B4-BE49-F238E27FC236}">
                    <a16:creationId xmlns:a16="http://schemas.microsoft.com/office/drawing/2014/main" id="{03D1A99F-6C15-407B-BA5A-890CB463346D}"/>
                  </a:ext>
                </a:extLst>
              </p:cNvPr>
              <p:cNvGrpSpPr/>
              <p:nvPr userDrawn="1"/>
            </p:nvGrpSpPr>
            <p:grpSpPr>
              <a:xfrm>
                <a:off x="16821149" y="1968151"/>
                <a:ext cx="1235841" cy="2165699"/>
                <a:chOff x="5090226" y="1638193"/>
                <a:chExt cx="2043683" cy="3581369"/>
              </a:xfrm>
              <a:gradFill>
                <a:gsLst>
                  <a:gs pos="2000">
                    <a:schemeClr val="accent1"/>
                  </a:gs>
                  <a:gs pos="100000">
                    <a:schemeClr val="accent2"/>
                  </a:gs>
                </a:gsLst>
                <a:lin ang="4200000" scaled="0"/>
              </a:gradFill>
            </p:grpSpPr>
            <p:sp>
              <p:nvSpPr>
                <p:cNvPr id="40" name="Vrije vorm: vorm 39">
                  <a:extLst>
                    <a:ext uri="{FF2B5EF4-FFF2-40B4-BE49-F238E27FC236}">
                      <a16:creationId xmlns:a16="http://schemas.microsoft.com/office/drawing/2014/main" id="{55D83144-1FF6-464E-9B71-72988ADCFAA6}"/>
                    </a:ext>
                  </a:extLst>
                </p:cNvPr>
                <p:cNvSpPr/>
                <p:nvPr/>
              </p:nvSpPr>
              <p:spPr>
                <a:xfrm>
                  <a:off x="5090226" y="1638193"/>
                  <a:ext cx="2043683" cy="2694386"/>
                </a:xfrm>
                <a:custGeom>
                  <a:avLst/>
                  <a:gdLst>
                    <a:gd name="connsiteX0" fmla="*/ 1021842 w 2043683"/>
                    <a:gd name="connsiteY0" fmla="*/ 2694387 h 2694386"/>
                    <a:gd name="connsiteX1" fmla="*/ 801062 w 2043683"/>
                    <a:gd name="connsiteY1" fmla="*/ 2473606 h 2694386"/>
                    <a:gd name="connsiteX2" fmla="*/ 801062 w 2043683"/>
                    <a:gd name="connsiteY2" fmla="*/ 2183304 h 2694386"/>
                    <a:gd name="connsiteX3" fmla="*/ 1229925 w 2043683"/>
                    <a:gd name="connsiteY3" fmla="*/ 1563769 h 2694386"/>
                    <a:gd name="connsiteX4" fmla="*/ 1600952 w 2043683"/>
                    <a:gd name="connsiteY4" fmla="*/ 984430 h 2694386"/>
                    <a:gd name="connsiteX5" fmla="*/ 1059275 w 2043683"/>
                    <a:gd name="connsiteY5" fmla="*/ 442753 h 2694386"/>
                    <a:gd name="connsiteX6" fmla="*/ 624554 w 2043683"/>
                    <a:gd name="connsiteY6" fmla="*/ 598905 h 2694386"/>
                    <a:gd name="connsiteX7" fmla="*/ 441560 w 2043683"/>
                    <a:gd name="connsiteY7" fmla="*/ 1021863 h 2694386"/>
                    <a:gd name="connsiteX8" fmla="*/ 220780 w 2043683"/>
                    <a:gd name="connsiteY8" fmla="*/ 1242643 h 2694386"/>
                    <a:gd name="connsiteX9" fmla="*/ 0 w 2043683"/>
                    <a:gd name="connsiteY9" fmla="*/ 1021863 h 2694386"/>
                    <a:gd name="connsiteX10" fmla="*/ 322145 w 2043683"/>
                    <a:gd name="connsiteY10" fmla="*/ 277151 h 2694386"/>
                    <a:gd name="connsiteX11" fmla="*/ 1086631 w 2043683"/>
                    <a:gd name="connsiteY11" fmla="*/ 2031 h 2694386"/>
                    <a:gd name="connsiteX12" fmla="*/ 1743561 w 2043683"/>
                    <a:gd name="connsiteY12" fmla="*/ 300144 h 2694386"/>
                    <a:gd name="connsiteX13" fmla="*/ 2041665 w 2043683"/>
                    <a:gd name="connsiteY13" fmla="*/ 957074 h 2694386"/>
                    <a:gd name="connsiteX14" fmla="*/ 1388345 w 2043683"/>
                    <a:gd name="connsiteY14" fmla="*/ 1975935 h 2694386"/>
                    <a:gd name="connsiteX15" fmla="*/ 1242632 w 2043683"/>
                    <a:gd name="connsiteY15" fmla="*/ 2183304 h 2694386"/>
                    <a:gd name="connsiteX16" fmla="*/ 1242632 w 2043683"/>
                    <a:gd name="connsiteY16" fmla="*/ 2473606 h 2694386"/>
                    <a:gd name="connsiteX17" fmla="*/ 1021842 w 2043683"/>
                    <a:gd name="connsiteY17" fmla="*/ 2694387 h 269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043683" h="2694386">
                      <a:moveTo>
                        <a:pt x="1021842" y="2694387"/>
                      </a:moveTo>
                      <a:cubicBezTo>
                        <a:pt x="899913" y="2694387"/>
                        <a:pt x="801062" y="2595546"/>
                        <a:pt x="801062" y="2473606"/>
                      </a:cubicBezTo>
                      <a:lnTo>
                        <a:pt x="801062" y="2183304"/>
                      </a:lnTo>
                      <a:cubicBezTo>
                        <a:pt x="801062" y="1907098"/>
                        <a:pt x="969397" y="1663905"/>
                        <a:pt x="1229925" y="1563769"/>
                      </a:cubicBezTo>
                      <a:cubicBezTo>
                        <a:pt x="1467688" y="1472386"/>
                        <a:pt x="1616793" y="1239576"/>
                        <a:pt x="1600952" y="984430"/>
                      </a:cubicBezTo>
                      <a:cubicBezTo>
                        <a:pt x="1583188" y="698432"/>
                        <a:pt x="1345273" y="460488"/>
                        <a:pt x="1059275" y="442753"/>
                      </a:cubicBezTo>
                      <a:cubicBezTo>
                        <a:pt x="896855" y="432599"/>
                        <a:pt x="742426" y="488120"/>
                        <a:pt x="624554" y="598905"/>
                      </a:cubicBezTo>
                      <a:cubicBezTo>
                        <a:pt x="506549" y="709814"/>
                        <a:pt x="441560" y="860024"/>
                        <a:pt x="441560" y="1021863"/>
                      </a:cubicBezTo>
                      <a:cubicBezTo>
                        <a:pt x="441560" y="1143802"/>
                        <a:pt x="342709" y="1242643"/>
                        <a:pt x="220780" y="1242643"/>
                      </a:cubicBezTo>
                      <a:cubicBezTo>
                        <a:pt x="98851" y="1242643"/>
                        <a:pt x="0" y="1143802"/>
                        <a:pt x="0" y="1021863"/>
                      </a:cubicBezTo>
                      <a:cubicBezTo>
                        <a:pt x="0" y="740999"/>
                        <a:pt x="117415" y="469565"/>
                        <a:pt x="322145" y="277151"/>
                      </a:cubicBezTo>
                      <a:cubicBezTo>
                        <a:pt x="529771" y="82022"/>
                        <a:pt x="801253" y="-15600"/>
                        <a:pt x="1086631" y="2031"/>
                      </a:cubicBezTo>
                      <a:cubicBezTo>
                        <a:pt x="1333329" y="17347"/>
                        <a:pt x="1566624" y="123227"/>
                        <a:pt x="1743561" y="300144"/>
                      </a:cubicBezTo>
                      <a:cubicBezTo>
                        <a:pt x="1920488" y="477062"/>
                        <a:pt x="2026358" y="710377"/>
                        <a:pt x="2041665" y="957074"/>
                      </a:cubicBezTo>
                      <a:cubicBezTo>
                        <a:pt x="2069516" y="1405606"/>
                        <a:pt x="1806969" y="1815057"/>
                        <a:pt x="1388345" y="1975935"/>
                      </a:cubicBezTo>
                      <a:cubicBezTo>
                        <a:pt x="1299839" y="2009968"/>
                        <a:pt x="1242632" y="2091359"/>
                        <a:pt x="1242632" y="2183304"/>
                      </a:cubicBezTo>
                      <a:lnTo>
                        <a:pt x="1242632" y="2473606"/>
                      </a:lnTo>
                      <a:cubicBezTo>
                        <a:pt x="1242622" y="2595546"/>
                        <a:pt x="1143772" y="2694387"/>
                        <a:pt x="1021842" y="269438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l-NL"/>
                </a:p>
              </p:txBody>
            </p:sp>
            <p:sp>
              <p:nvSpPr>
                <p:cNvPr id="41" name="Vrije vorm: vorm 40">
                  <a:extLst>
                    <a:ext uri="{FF2B5EF4-FFF2-40B4-BE49-F238E27FC236}">
                      <a16:creationId xmlns:a16="http://schemas.microsoft.com/office/drawing/2014/main" id="{3C3FCC36-8627-4A6E-A677-530B36B721D6}"/>
                    </a:ext>
                  </a:extLst>
                </p:cNvPr>
                <p:cNvSpPr/>
                <p:nvPr/>
              </p:nvSpPr>
              <p:spPr>
                <a:xfrm>
                  <a:off x="5891181" y="4777666"/>
                  <a:ext cx="441950" cy="441896"/>
                </a:xfrm>
                <a:custGeom>
                  <a:avLst/>
                  <a:gdLst>
                    <a:gd name="connsiteX0" fmla="*/ 4451 w 441950"/>
                    <a:gd name="connsiteY0" fmla="*/ 264497 h 441896"/>
                    <a:gd name="connsiteX1" fmla="*/ 177739 w 441950"/>
                    <a:gd name="connsiteY1" fmla="*/ 4855 h 441896"/>
                    <a:gd name="connsiteX2" fmla="*/ 391557 w 441950"/>
                    <a:gd name="connsiteY2" fmla="*/ 361338 h 441896"/>
                    <a:gd name="connsiteX3" fmla="*/ 4451 w 441950"/>
                    <a:gd name="connsiteY3" fmla="*/ 264497 h 441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1950" h="441896">
                      <a:moveTo>
                        <a:pt x="4451" y="264497"/>
                      </a:moveTo>
                      <a:cubicBezTo>
                        <a:pt x="-19733" y="148359"/>
                        <a:pt x="56972" y="28458"/>
                        <a:pt x="177739" y="4855"/>
                      </a:cubicBezTo>
                      <a:cubicBezTo>
                        <a:pt x="380212" y="-37150"/>
                        <a:pt x="522240" y="202842"/>
                        <a:pt x="391557" y="361338"/>
                      </a:cubicBezTo>
                      <a:cubicBezTo>
                        <a:pt x="276456" y="504051"/>
                        <a:pt x="40694" y="448148"/>
                        <a:pt x="4451" y="26449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l-NL"/>
                </a:p>
              </p:txBody>
            </p:sp>
            <p:sp>
              <p:nvSpPr>
                <p:cNvPr id="42" name="Vrije vorm: vorm 41">
                  <a:extLst>
                    <a:ext uri="{FF2B5EF4-FFF2-40B4-BE49-F238E27FC236}">
                      <a16:creationId xmlns:a16="http://schemas.microsoft.com/office/drawing/2014/main" id="{15AE8E69-7CE0-44CA-8D9E-3E59E5A32787}"/>
                    </a:ext>
                  </a:extLst>
                </p:cNvPr>
                <p:cNvSpPr/>
                <p:nvPr/>
              </p:nvSpPr>
              <p:spPr>
                <a:xfrm>
                  <a:off x="5891181" y="4777666"/>
                  <a:ext cx="441950" cy="441896"/>
                </a:xfrm>
                <a:custGeom>
                  <a:avLst/>
                  <a:gdLst>
                    <a:gd name="connsiteX0" fmla="*/ 4451 w 441950"/>
                    <a:gd name="connsiteY0" fmla="*/ 264497 h 441896"/>
                    <a:gd name="connsiteX1" fmla="*/ 177739 w 441950"/>
                    <a:gd name="connsiteY1" fmla="*/ 4855 h 441896"/>
                    <a:gd name="connsiteX2" fmla="*/ 391557 w 441950"/>
                    <a:gd name="connsiteY2" fmla="*/ 361338 h 441896"/>
                    <a:gd name="connsiteX3" fmla="*/ 4451 w 441950"/>
                    <a:gd name="connsiteY3" fmla="*/ 264497 h 441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1950" h="441896">
                      <a:moveTo>
                        <a:pt x="4451" y="264497"/>
                      </a:moveTo>
                      <a:cubicBezTo>
                        <a:pt x="-19733" y="148359"/>
                        <a:pt x="56972" y="28458"/>
                        <a:pt x="177739" y="4855"/>
                      </a:cubicBezTo>
                      <a:cubicBezTo>
                        <a:pt x="380212" y="-37150"/>
                        <a:pt x="522240" y="202842"/>
                        <a:pt x="391557" y="361338"/>
                      </a:cubicBezTo>
                      <a:cubicBezTo>
                        <a:pt x="276456" y="504051"/>
                        <a:pt x="40694" y="448148"/>
                        <a:pt x="4451" y="26449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l-NL"/>
                </a:p>
              </p:txBody>
            </p:sp>
          </p:grpSp>
        </p:grpSp>
      </p:grpSp>
      <p:sp>
        <p:nvSpPr>
          <p:cNvPr id="60" name="Rechthoek: afgeronde hoeken 59">
            <a:extLst>
              <a:ext uri="{FF2B5EF4-FFF2-40B4-BE49-F238E27FC236}">
                <a16:creationId xmlns:a16="http://schemas.microsoft.com/office/drawing/2014/main" id="{EA4567E4-6C92-4D37-B2E7-A39B8875665F}"/>
              </a:ext>
            </a:extLst>
          </p:cNvPr>
          <p:cNvSpPr/>
          <p:nvPr userDrawn="1"/>
        </p:nvSpPr>
        <p:spPr>
          <a:xfrm>
            <a:off x="606506" y="6144352"/>
            <a:ext cx="10978986" cy="102883"/>
          </a:xfrm>
          <a:prstGeom prst="roundRect">
            <a:avLst>
              <a:gd name="adj" fmla="val 50000"/>
            </a:avLst>
          </a:prstGeom>
          <a:noFill/>
          <a:ln>
            <a:solidFill>
              <a:srgbClr val="224264"/>
            </a:solidFill>
          </a:ln>
          <a:effectLst>
            <a:outerShdw blurRad="2413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nl-NL"/>
          </a:p>
        </p:txBody>
      </p:sp>
      <p:sp>
        <p:nvSpPr>
          <p:cNvPr id="61" name="Rechthoek: afgeronde hoeken 60">
            <a:extLst>
              <a:ext uri="{FF2B5EF4-FFF2-40B4-BE49-F238E27FC236}">
                <a16:creationId xmlns:a16="http://schemas.microsoft.com/office/drawing/2014/main" id="{F8DDF473-DA06-42C3-9D7C-34EA412AB218}"/>
              </a:ext>
            </a:extLst>
          </p:cNvPr>
          <p:cNvSpPr/>
          <p:nvPr userDrawn="1"/>
        </p:nvSpPr>
        <p:spPr>
          <a:xfrm>
            <a:off x="606506" y="6144352"/>
            <a:ext cx="10980000" cy="102883"/>
          </a:xfrm>
          <a:prstGeom prst="roundRect">
            <a:avLst>
              <a:gd name="adj" fmla="val 50000"/>
            </a:avLst>
          </a:pr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2" name="Tekstvak 61">
            <a:extLst>
              <a:ext uri="{FF2B5EF4-FFF2-40B4-BE49-F238E27FC236}">
                <a16:creationId xmlns:a16="http://schemas.microsoft.com/office/drawing/2014/main" id="{2D78A26A-66D6-4172-AD99-97C190048777}"/>
              </a:ext>
            </a:extLst>
          </p:cNvPr>
          <p:cNvSpPr txBox="1"/>
          <p:nvPr userDrawn="1"/>
        </p:nvSpPr>
        <p:spPr>
          <a:xfrm>
            <a:off x="606506" y="5732824"/>
            <a:ext cx="227811" cy="33492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nl-NL" sz="1100">
                <a:solidFill>
                  <a:srgbClr val="F94F6B"/>
                </a:solidFill>
              </a:rPr>
              <a:t>20</a:t>
            </a:r>
          </a:p>
        </p:txBody>
      </p:sp>
      <p:sp>
        <p:nvSpPr>
          <p:cNvPr id="63" name="Tekstvak 62">
            <a:extLst>
              <a:ext uri="{FF2B5EF4-FFF2-40B4-BE49-F238E27FC236}">
                <a16:creationId xmlns:a16="http://schemas.microsoft.com/office/drawing/2014/main" id="{27A2BCD5-43FC-4EB5-AD41-438FC4B45777}"/>
              </a:ext>
            </a:extLst>
          </p:cNvPr>
          <p:cNvSpPr txBox="1"/>
          <p:nvPr userDrawn="1"/>
        </p:nvSpPr>
        <p:spPr>
          <a:xfrm>
            <a:off x="5982093" y="5732824"/>
            <a:ext cx="227811" cy="33492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/>
            <a:r>
              <a:rPr lang="nl-NL" sz="1100">
                <a:solidFill>
                  <a:srgbClr val="D85EAF"/>
                </a:solidFill>
              </a:rPr>
              <a:t>10</a:t>
            </a:r>
          </a:p>
        </p:txBody>
      </p:sp>
      <p:sp>
        <p:nvSpPr>
          <p:cNvPr id="64" name="Tekstvak 63">
            <a:extLst>
              <a:ext uri="{FF2B5EF4-FFF2-40B4-BE49-F238E27FC236}">
                <a16:creationId xmlns:a16="http://schemas.microsoft.com/office/drawing/2014/main" id="{FEEBC54C-3F5F-4AAB-80D4-FBD2F1D0C622}"/>
              </a:ext>
            </a:extLst>
          </p:cNvPr>
          <p:cNvSpPr txBox="1"/>
          <p:nvPr userDrawn="1"/>
        </p:nvSpPr>
        <p:spPr>
          <a:xfrm>
            <a:off x="11357681" y="5732824"/>
            <a:ext cx="227811" cy="33492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/>
            <a:r>
              <a:rPr lang="nl-NL" sz="1100">
                <a:solidFill>
                  <a:srgbClr val="B86DF2"/>
                </a:solidFill>
              </a:rPr>
              <a:t>0</a:t>
            </a:r>
          </a:p>
        </p:txBody>
      </p:sp>
      <p:sp>
        <p:nvSpPr>
          <p:cNvPr id="65" name="Tekstvak 64">
            <a:extLst>
              <a:ext uri="{FF2B5EF4-FFF2-40B4-BE49-F238E27FC236}">
                <a16:creationId xmlns:a16="http://schemas.microsoft.com/office/drawing/2014/main" id="{0EB5E61F-E264-481D-A212-A192F61D428E}"/>
              </a:ext>
            </a:extLst>
          </p:cNvPr>
          <p:cNvSpPr txBox="1"/>
          <p:nvPr userDrawn="1"/>
        </p:nvSpPr>
        <p:spPr>
          <a:xfrm>
            <a:off x="10639425" y="544271"/>
            <a:ext cx="668756" cy="19291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nl-NL" sz="1100">
                <a:solidFill>
                  <a:srgbClr val="B2B9D8"/>
                </a:solidFill>
              </a:rPr>
              <a:t>Start timer</a:t>
            </a:r>
          </a:p>
        </p:txBody>
      </p:sp>
      <p:sp>
        <p:nvSpPr>
          <p:cNvPr id="66" name="Vrije vorm: vorm 65">
            <a:extLst>
              <a:ext uri="{FF2B5EF4-FFF2-40B4-BE49-F238E27FC236}">
                <a16:creationId xmlns:a16="http://schemas.microsoft.com/office/drawing/2014/main" id="{178FE87F-3AAD-4928-BA49-057CE23D3538}"/>
              </a:ext>
            </a:extLst>
          </p:cNvPr>
          <p:cNvSpPr/>
          <p:nvPr userDrawn="1"/>
        </p:nvSpPr>
        <p:spPr>
          <a:xfrm>
            <a:off x="11399061" y="547514"/>
            <a:ext cx="186431" cy="186431"/>
          </a:xfrm>
          <a:custGeom>
            <a:avLst/>
            <a:gdLst>
              <a:gd name="connsiteX0" fmla="*/ 67490 w 186431"/>
              <a:gd name="connsiteY0" fmla="*/ 38152 h 186431"/>
              <a:gd name="connsiteX1" fmla="*/ 67490 w 186431"/>
              <a:gd name="connsiteY1" fmla="*/ 148280 h 186431"/>
              <a:gd name="connsiteX2" fmla="*/ 135889 w 186431"/>
              <a:gd name="connsiteY2" fmla="*/ 93216 h 186431"/>
              <a:gd name="connsiteX3" fmla="*/ 93216 w 186431"/>
              <a:gd name="connsiteY3" fmla="*/ 0 h 186431"/>
              <a:gd name="connsiteX4" fmla="*/ 186431 w 186431"/>
              <a:gd name="connsiteY4" fmla="*/ 93216 h 186431"/>
              <a:gd name="connsiteX5" fmla="*/ 93216 w 186431"/>
              <a:gd name="connsiteY5" fmla="*/ 186431 h 186431"/>
              <a:gd name="connsiteX6" fmla="*/ 0 w 186431"/>
              <a:gd name="connsiteY6" fmla="*/ 93216 h 186431"/>
              <a:gd name="connsiteX7" fmla="*/ 93216 w 186431"/>
              <a:gd name="connsiteY7" fmla="*/ 0 h 186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6431" h="186431">
                <a:moveTo>
                  <a:pt x="67490" y="38152"/>
                </a:moveTo>
                <a:lnTo>
                  <a:pt x="67490" y="148280"/>
                </a:lnTo>
                <a:lnTo>
                  <a:pt x="135889" y="93216"/>
                </a:lnTo>
                <a:close/>
                <a:moveTo>
                  <a:pt x="93216" y="0"/>
                </a:moveTo>
                <a:cubicBezTo>
                  <a:pt x="144697" y="0"/>
                  <a:pt x="186431" y="41734"/>
                  <a:pt x="186431" y="93216"/>
                </a:cubicBezTo>
                <a:cubicBezTo>
                  <a:pt x="186431" y="144697"/>
                  <a:pt x="144697" y="186431"/>
                  <a:pt x="93216" y="186431"/>
                </a:cubicBezTo>
                <a:cubicBezTo>
                  <a:pt x="41734" y="186431"/>
                  <a:pt x="0" y="144697"/>
                  <a:pt x="0" y="93216"/>
                </a:cubicBezTo>
                <a:cubicBezTo>
                  <a:pt x="0" y="41734"/>
                  <a:pt x="41734" y="0"/>
                  <a:pt x="93216" y="0"/>
                </a:cubicBez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67" name="TRIGGER TIMER">
            <a:extLst>
              <a:ext uri="{FF2B5EF4-FFF2-40B4-BE49-F238E27FC236}">
                <a16:creationId xmlns:a16="http://schemas.microsoft.com/office/drawing/2014/main" id="{1360B444-6211-4D54-A4D8-4B5798A01FC6}"/>
              </a:ext>
            </a:extLst>
          </p:cNvPr>
          <p:cNvSpPr txBox="1"/>
          <p:nvPr userDrawn="1"/>
        </p:nvSpPr>
        <p:spPr>
          <a:xfrm>
            <a:off x="10577512" y="474930"/>
            <a:ext cx="1090611" cy="33492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nl-NL" sz="1100">
                <a:solidFill>
                  <a:srgbClr val="B2B9D8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926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400" fill="hold"/>
                                        <p:tgtEl>
                                          <p:spTgt spid="3"/>
                                        </p:tgtEl>
                                      </p:cBhvr>
                                      <p:by x="103000" y="10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61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RAAG: BEELD &amp; GELUID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D2F64DBD-22CC-4C98-8E7C-04E12445AB2E}"/>
              </a:ext>
            </a:extLst>
          </p:cNvPr>
          <p:cNvSpPr/>
          <p:nvPr userDrawn="1"/>
        </p:nvSpPr>
        <p:spPr>
          <a:xfrm>
            <a:off x="218864" y="203200"/>
            <a:ext cx="11754274" cy="6451600"/>
          </a:xfrm>
          <a:prstGeom prst="roundRect">
            <a:avLst>
              <a:gd name="adj" fmla="val 2228"/>
            </a:avLst>
          </a:prstGeom>
          <a:solidFill>
            <a:schemeClr val="accent3"/>
          </a:solidFill>
          <a:ln>
            <a:noFill/>
          </a:ln>
          <a:effectLst>
            <a:outerShdw blurRad="241300" algn="c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hthoek: afgeronde hoeken 42">
            <a:extLst>
              <a:ext uri="{FF2B5EF4-FFF2-40B4-BE49-F238E27FC236}">
                <a16:creationId xmlns:a16="http://schemas.microsoft.com/office/drawing/2014/main" id="{25BAB92A-65FD-4246-9934-378A30F5910F}"/>
              </a:ext>
            </a:extLst>
          </p:cNvPr>
          <p:cNvSpPr/>
          <p:nvPr userDrawn="1"/>
        </p:nvSpPr>
        <p:spPr>
          <a:xfrm>
            <a:off x="218864" y="203200"/>
            <a:ext cx="11754274" cy="6451600"/>
          </a:xfrm>
          <a:prstGeom prst="roundRect">
            <a:avLst>
              <a:gd name="adj" fmla="val 2228"/>
            </a:avLst>
          </a:prstGeom>
          <a:blipFill dpi="0" rotWithShape="1"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Ovaal 32">
            <a:extLst>
              <a:ext uri="{FF2B5EF4-FFF2-40B4-BE49-F238E27FC236}">
                <a16:creationId xmlns:a16="http://schemas.microsoft.com/office/drawing/2014/main" id="{59CBDF5E-F27B-054F-95C3-8CDC19F2745C}"/>
              </a:ext>
            </a:extLst>
          </p:cNvPr>
          <p:cNvSpPr/>
          <p:nvPr userDrawn="1"/>
        </p:nvSpPr>
        <p:spPr>
          <a:xfrm>
            <a:off x="3087128" y="420128"/>
            <a:ext cx="6017745" cy="6017745"/>
          </a:xfrm>
          <a:prstGeom prst="ellipse">
            <a:avLst/>
          </a:prstGeom>
          <a:gradFill flip="none" rotWithShape="1">
            <a:gsLst>
              <a:gs pos="20000">
                <a:schemeClr val="accent3"/>
              </a:gs>
              <a:gs pos="99000">
                <a:schemeClr val="accent3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hthoek: afgeronde hoeken 15">
            <a:extLst>
              <a:ext uri="{FF2B5EF4-FFF2-40B4-BE49-F238E27FC236}">
                <a16:creationId xmlns:a16="http://schemas.microsoft.com/office/drawing/2014/main" id="{D8E11DC8-F439-4B25-8100-71E3C2139685}"/>
              </a:ext>
            </a:extLst>
          </p:cNvPr>
          <p:cNvSpPr/>
          <p:nvPr userDrawn="1"/>
        </p:nvSpPr>
        <p:spPr>
          <a:xfrm>
            <a:off x="606506" y="1572352"/>
            <a:ext cx="720000" cy="72000"/>
          </a:xfrm>
          <a:prstGeom prst="roundRect">
            <a:avLst>
              <a:gd name="adj" fmla="val 50000"/>
            </a:avLst>
          </a:prstGeom>
          <a:gradFill>
            <a:gsLst>
              <a:gs pos="2000">
                <a:srgbClr val="F94F6B"/>
              </a:gs>
              <a:gs pos="100000">
                <a:srgbClr val="B86DF2"/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3EEB78FD-C1D1-460A-9F35-AFB996737D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508" y="547514"/>
            <a:ext cx="10978984" cy="802315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>
                <a:solidFill>
                  <a:schemeClr val="accent5"/>
                </a:solidFill>
              </a:defRPr>
            </a:lvl1pPr>
          </a:lstStyle>
          <a:p>
            <a:r>
              <a:rPr lang="nl-NL"/>
              <a:t>Plaats hier je vraag</a:t>
            </a:r>
            <a:br>
              <a:rPr lang="nl-NL"/>
            </a:br>
            <a:r>
              <a:rPr lang="nl-NL"/>
              <a:t>maximaal twee regels</a:t>
            </a:r>
          </a:p>
        </p:txBody>
      </p:sp>
      <p:sp>
        <p:nvSpPr>
          <p:cNvPr id="18" name="Tijdelijke aanduiding voor afbeelding 2">
            <a:extLst>
              <a:ext uri="{FF2B5EF4-FFF2-40B4-BE49-F238E27FC236}">
                <a16:creationId xmlns:a16="http://schemas.microsoft.com/office/drawing/2014/main" id="{F8A9DB92-BFF8-4176-BF9D-7BB0F270D3A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395545" y="2286382"/>
            <a:ext cx="5189948" cy="2905200"/>
          </a:xfrm>
          <a:prstGeom prst="roundRect">
            <a:avLst>
              <a:gd name="adj" fmla="val 2268"/>
            </a:avLst>
          </a:prstGeom>
          <a:solidFill>
            <a:schemeClr val="accent3"/>
          </a:solidFill>
          <a:ln w="19050">
            <a:solidFill>
              <a:schemeClr val="accent4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tIns="0" bIns="1260000" anchor="ctr" anchorCtr="0"/>
          <a:lstStyle>
            <a:lvl1pPr marL="0" indent="0" algn="ctr">
              <a:spcBef>
                <a:spcPts val="0"/>
              </a:spcBef>
              <a:buNone/>
              <a:defRPr sz="1600">
                <a:solidFill>
                  <a:schemeClr val="accent5"/>
                </a:solidFill>
              </a:defRPr>
            </a:lvl1pPr>
          </a:lstStyle>
          <a:p>
            <a:r>
              <a:rPr lang="nl-NL"/>
              <a:t>Klik op het onderstaande icoon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0" name="Rechthoek: afgeronde hoeken 19">
            <a:extLst>
              <a:ext uri="{FF2B5EF4-FFF2-40B4-BE49-F238E27FC236}">
                <a16:creationId xmlns:a16="http://schemas.microsoft.com/office/drawing/2014/main" id="{450949D2-DBBA-455B-B234-3F5F41FC92A7}"/>
              </a:ext>
            </a:extLst>
          </p:cNvPr>
          <p:cNvSpPr/>
          <p:nvPr userDrawn="1"/>
        </p:nvSpPr>
        <p:spPr>
          <a:xfrm>
            <a:off x="606506" y="6144352"/>
            <a:ext cx="10978986" cy="102883"/>
          </a:xfrm>
          <a:prstGeom prst="roundRect">
            <a:avLst>
              <a:gd name="adj" fmla="val 50000"/>
            </a:avLst>
          </a:prstGeom>
          <a:noFill/>
          <a:ln>
            <a:solidFill>
              <a:srgbClr val="224264"/>
            </a:solidFill>
          </a:ln>
          <a:effectLst>
            <a:outerShdw blurRad="2413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nl-NL"/>
          </a:p>
        </p:txBody>
      </p: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8CD1403D-3CDE-460A-B456-1B75F5226062}"/>
              </a:ext>
            </a:extLst>
          </p:cNvPr>
          <p:cNvSpPr/>
          <p:nvPr userDrawn="1"/>
        </p:nvSpPr>
        <p:spPr>
          <a:xfrm>
            <a:off x="606506" y="6144352"/>
            <a:ext cx="10980000" cy="102883"/>
          </a:xfrm>
          <a:prstGeom prst="roundRect">
            <a:avLst>
              <a:gd name="adj" fmla="val 50000"/>
            </a:avLst>
          </a:pr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7F35838C-7472-4DAB-B4D3-448E824403A0}"/>
              </a:ext>
            </a:extLst>
          </p:cNvPr>
          <p:cNvSpPr txBox="1"/>
          <p:nvPr userDrawn="1"/>
        </p:nvSpPr>
        <p:spPr>
          <a:xfrm>
            <a:off x="606506" y="5732824"/>
            <a:ext cx="227811" cy="33492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nl-NL" sz="1100">
                <a:solidFill>
                  <a:srgbClr val="F94F6B"/>
                </a:solidFill>
              </a:rPr>
              <a:t>20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3F566D76-5C2E-4F3C-9B70-085CB715B0B0}"/>
              </a:ext>
            </a:extLst>
          </p:cNvPr>
          <p:cNvSpPr txBox="1"/>
          <p:nvPr userDrawn="1"/>
        </p:nvSpPr>
        <p:spPr>
          <a:xfrm>
            <a:off x="5982093" y="5732824"/>
            <a:ext cx="227811" cy="33492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/>
            <a:r>
              <a:rPr lang="nl-NL" sz="1100">
                <a:solidFill>
                  <a:srgbClr val="D85EAF"/>
                </a:solidFill>
              </a:rPr>
              <a:t>10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4C662A35-1E46-4610-8DAF-9A0F4B40223F}"/>
              </a:ext>
            </a:extLst>
          </p:cNvPr>
          <p:cNvSpPr txBox="1"/>
          <p:nvPr userDrawn="1"/>
        </p:nvSpPr>
        <p:spPr>
          <a:xfrm>
            <a:off x="11357681" y="5732824"/>
            <a:ext cx="227811" cy="33492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/>
            <a:r>
              <a:rPr lang="nl-NL" sz="1100">
                <a:solidFill>
                  <a:srgbClr val="B86DF2"/>
                </a:solidFill>
              </a:rPr>
              <a:t>0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0474A564-1CC0-4814-86F8-76C33848F03D}"/>
              </a:ext>
            </a:extLst>
          </p:cNvPr>
          <p:cNvSpPr txBox="1"/>
          <p:nvPr userDrawn="1"/>
        </p:nvSpPr>
        <p:spPr>
          <a:xfrm>
            <a:off x="10639425" y="544271"/>
            <a:ext cx="668756" cy="19291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nl-NL" sz="1100">
                <a:solidFill>
                  <a:srgbClr val="B2B9D8"/>
                </a:solidFill>
              </a:rPr>
              <a:t>Start timer</a:t>
            </a:r>
          </a:p>
        </p:txBody>
      </p:sp>
      <p:sp>
        <p:nvSpPr>
          <p:cNvPr id="26" name="Vrije vorm: vorm 25">
            <a:extLst>
              <a:ext uri="{FF2B5EF4-FFF2-40B4-BE49-F238E27FC236}">
                <a16:creationId xmlns:a16="http://schemas.microsoft.com/office/drawing/2014/main" id="{173D0C4C-1B53-45B9-B3D3-98374DCC24EC}"/>
              </a:ext>
            </a:extLst>
          </p:cNvPr>
          <p:cNvSpPr/>
          <p:nvPr userDrawn="1"/>
        </p:nvSpPr>
        <p:spPr>
          <a:xfrm>
            <a:off x="11399061" y="547514"/>
            <a:ext cx="186431" cy="186431"/>
          </a:xfrm>
          <a:custGeom>
            <a:avLst/>
            <a:gdLst>
              <a:gd name="connsiteX0" fmla="*/ 67490 w 186431"/>
              <a:gd name="connsiteY0" fmla="*/ 38152 h 186431"/>
              <a:gd name="connsiteX1" fmla="*/ 67490 w 186431"/>
              <a:gd name="connsiteY1" fmla="*/ 148280 h 186431"/>
              <a:gd name="connsiteX2" fmla="*/ 135889 w 186431"/>
              <a:gd name="connsiteY2" fmla="*/ 93216 h 186431"/>
              <a:gd name="connsiteX3" fmla="*/ 93216 w 186431"/>
              <a:gd name="connsiteY3" fmla="*/ 0 h 186431"/>
              <a:gd name="connsiteX4" fmla="*/ 186431 w 186431"/>
              <a:gd name="connsiteY4" fmla="*/ 93216 h 186431"/>
              <a:gd name="connsiteX5" fmla="*/ 93216 w 186431"/>
              <a:gd name="connsiteY5" fmla="*/ 186431 h 186431"/>
              <a:gd name="connsiteX6" fmla="*/ 0 w 186431"/>
              <a:gd name="connsiteY6" fmla="*/ 93216 h 186431"/>
              <a:gd name="connsiteX7" fmla="*/ 93216 w 186431"/>
              <a:gd name="connsiteY7" fmla="*/ 0 h 186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6431" h="186431">
                <a:moveTo>
                  <a:pt x="67490" y="38152"/>
                </a:moveTo>
                <a:lnTo>
                  <a:pt x="67490" y="148280"/>
                </a:lnTo>
                <a:lnTo>
                  <a:pt x="135889" y="93216"/>
                </a:lnTo>
                <a:close/>
                <a:moveTo>
                  <a:pt x="93216" y="0"/>
                </a:moveTo>
                <a:cubicBezTo>
                  <a:pt x="144697" y="0"/>
                  <a:pt x="186431" y="41734"/>
                  <a:pt x="186431" y="93216"/>
                </a:cubicBezTo>
                <a:cubicBezTo>
                  <a:pt x="186431" y="144697"/>
                  <a:pt x="144697" y="186431"/>
                  <a:pt x="93216" y="186431"/>
                </a:cubicBezTo>
                <a:cubicBezTo>
                  <a:pt x="41734" y="186431"/>
                  <a:pt x="0" y="144697"/>
                  <a:pt x="0" y="93216"/>
                </a:cubicBezTo>
                <a:cubicBezTo>
                  <a:pt x="0" y="41734"/>
                  <a:pt x="41734" y="0"/>
                  <a:pt x="93216" y="0"/>
                </a:cubicBez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8" name="TRIGGER TIMER">
            <a:extLst>
              <a:ext uri="{FF2B5EF4-FFF2-40B4-BE49-F238E27FC236}">
                <a16:creationId xmlns:a16="http://schemas.microsoft.com/office/drawing/2014/main" id="{BDAEB9C8-D055-4006-A280-718A3B57BF34}"/>
              </a:ext>
            </a:extLst>
          </p:cNvPr>
          <p:cNvSpPr txBox="1"/>
          <p:nvPr userDrawn="1"/>
        </p:nvSpPr>
        <p:spPr>
          <a:xfrm>
            <a:off x="10577512" y="474930"/>
            <a:ext cx="1090611" cy="33492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nl-NL" sz="1100">
                <a:solidFill>
                  <a:srgbClr val="B2B9D8"/>
                </a:solidFill>
              </a:rPr>
              <a:t> </a:t>
            </a:r>
          </a:p>
        </p:txBody>
      </p:sp>
      <p:sp>
        <p:nvSpPr>
          <p:cNvPr id="30" name="Tijdelijke aanduiding voor tekst 26">
            <a:extLst>
              <a:ext uri="{FF2B5EF4-FFF2-40B4-BE49-F238E27FC236}">
                <a16:creationId xmlns:a16="http://schemas.microsoft.com/office/drawing/2014/main" id="{A38D0074-AF74-455B-BDA5-8DA196FFD2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6506" y="2284762"/>
            <a:ext cx="5330183" cy="720000"/>
          </a:xfrm>
          <a:prstGeom prst="roundRect">
            <a:avLst>
              <a:gd name="adj" fmla="val 8522"/>
            </a:avLst>
          </a:prstGeom>
          <a:solidFill>
            <a:srgbClr val="252C4A"/>
          </a:solidFill>
          <a:ln w="19050">
            <a:solidFill>
              <a:schemeClr val="accent4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lIns="738000" tIns="216000" rIns="216000" bIns="216000" anchor="ctr" anchorCtr="0"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Dit is het eerste antwoord</a:t>
            </a:r>
          </a:p>
        </p:txBody>
      </p:sp>
      <p:sp>
        <p:nvSpPr>
          <p:cNvPr id="31" name="Tijdelijke aanduiding voor tekst 32">
            <a:extLst>
              <a:ext uri="{FF2B5EF4-FFF2-40B4-BE49-F238E27FC236}">
                <a16:creationId xmlns:a16="http://schemas.microsoft.com/office/drawing/2014/main" id="{0803EDC0-5EAD-4FF7-8D42-D0E3243C39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1935" y="2532476"/>
            <a:ext cx="225340" cy="224573"/>
          </a:xfrm>
          <a:custGeom>
            <a:avLst/>
            <a:gdLst/>
            <a:ahLst/>
            <a:cxnLst/>
            <a:rect l="l" t="t" r="r" b="b"/>
            <a:pathLst>
              <a:path w="875705" h="872728">
                <a:moveTo>
                  <a:pt x="431006" y="203597"/>
                </a:moveTo>
                <a:lnTo>
                  <a:pt x="313134" y="527447"/>
                </a:lnTo>
                <a:lnTo>
                  <a:pt x="551259" y="527447"/>
                </a:lnTo>
                <a:close/>
                <a:moveTo>
                  <a:pt x="339924" y="0"/>
                </a:moveTo>
                <a:lnTo>
                  <a:pt x="526256" y="0"/>
                </a:lnTo>
                <a:lnTo>
                  <a:pt x="875705" y="872728"/>
                </a:lnTo>
                <a:lnTo>
                  <a:pt x="684014" y="872728"/>
                </a:lnTo>
                <a:lnTo>
                  <a:pt x="607814" y="674489"/>
                </a:lnTo>
                <a:lnTo>
                  <a:pt x="258961" y="674489"/>
                </a:lnTo>
                <a:lnTo>
                  <a:pt x="186928" y="872728"/>
                </a:lnTo>
                <a:lnTo>
                  <a:pt x="0" y="872728"/>
                </a:ln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 w="19050">
            <a:noFill/>
          </a:ln>
          <a:effectLst/>
        </p:spPr>
        <p:txBody>
          <a:bodyPr wrap="square" lIns="216000" tIns="216000" rIns="216000" bIns="216000" anchor="b">
            <a:noAutofit/>
          </a:bodyPr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32" name="Tijdelijke aanduiding voor tekst 26">
            <a:extLst>
              <a:ext uri="{FF2B5EF4-FFF2-40B4-BE49-F238E27FC236}">
                <a16:creationId xmlns:a16="http://schemas.microsoft.com/office/drawing/2014/main" id="{556FCC21-35A8-4C78-BD9F-CFB0EA36B0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6506" y="3378172"/>
            <a:ext cx="5330183" cy="720000"/>
          </a:xfrm>
          <a:prstGeom prst="roundRect">
            <a:avLst>
              <a:gd name="adj" fmla="val 8522"/>
            </a:avLst>
          </a:prstGeom>
          <a:solidFill>
            <a:srgbClr val="252C4A"/>
          </a:solidFill>
          <a:ln w="19050">
            <a:solidFill>
              <a:schemeClr val="accent4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lIns="738000" tIns="216000" rIns="216000" bIns="216000" anchor="ctr" anchorCtr="0"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Dit is het tweede antwoord</a:t>
            </a:r>
          </a:p>
        </p:txBody>
      </p:sp>
      <p:sp>
        <p:nvSpPr>
          <p:cNvPr id="36" name="Tijdelijke aanduiding voor tekst 26">
            <a:extLst>
              <a:ext uri="{FF2B5EF4-FFF2-40B4-BE49-F238E27FC236}">
                <a16:creationId xmlns:a16="http://schemas.microsoft.com/office/drawing/2014/main" id="{F639E91C-9592-4BDC-AE4A-7A3DB150B90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6506" y="4471582"/>
            <a:ext cx="5330183" cy="720000"/>
          </a:xfrm>
          <a:prstGeom prst="roundRect">
            <a:avLst>
              <a:gd name="adj" fmla="val 8522"/>
            </a:avLst>
          </a:prstGeom>
          <a:solidFill>
            <a:srgbClr val="252C4A"/>
          </a:solidFill>
          <a:ln w="19050">
            <a:solidFill>
              <a:schemeClr val="accent4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lIns="738000" tIns="216000" rIns="216000" bIns="216000" anchor="ctr" anchorCtr="0"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Dit is het derde antwoord</a:t>
            </a:r>
          </a:p>
        </p:txBody>
      </p:sp>
      <p:sp>
        <p:nvSpPr>
          <p:cNvPr id="37" name="Tijdelijke aanduiding voor tekst 33">
            <a:extLst>
              <a:ext uri="{FF2B5EF4-FFF2-40B4-BE49-F238E27FC236}">
                <a16:creationId xmlns:a16="http://schemas.microsoft.com/office/drawing/2014/main" id="{336BF954-332A-43CE-B77E-BCE2D7EE3A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0548" y="3625885"/>
            <a:ext cx="188115" cy="224574"/>
          </a:xfrm>
          <a:custGeom>
            <a:avLst/>
            <a:gdLst/>
            <a:ahLst/>
            <a:cxnLst/>
            <a:rect l="l" t="t" r="r" b="b"/>
            <a:pathLst>
              <a:path w="731044" h="872728">
                <a:moveTo>
                  <a:pt x="176213" y="492323"/>
                </a:moveTo>
                <a:lnTo>
                  <a:pt x="176213" y="725686"/>
                </a:lnTo>
                <a:lnTo>
                  <a:pt x="339328" y="725686"/>
                </a:lnTo>
                <a:cubicBezTo>
                  <a:pt x="402828" y="725686"/>
                  <a:pt x="443111" y="723900"/>
                  <a:pt x="460177" y="720328"/>
                </a:cubicBezTo>
                <a:cubicBezTo>
                  <a:pt x="486370" y="715566"/>
                  <a:pt x="507702" y="703957"/>
                  <a:pt x="524173" y="685502"/>
                </a:cubicBezTo>
                <a:cubicBezTo>
                  <a:pt x="540643" y="667048"/>
                  <a:pt x="548878" y="642342"/>
                  <a:pt x="548878" y="611386"/>
                </a:cubicBezTo>
                <a:cubicBezTo>
                  <a:pt x="548878" y="585192"/>
                  <a:pt x="542528" y="562967"/>
                  <a:pt x="529828" y="544711"/>
                </a:cubicBezTo>
                <a:cubicBezTo>
                  <a:pt x="517128" y="526455"/>
                  <a:pt x="498773" y="513159"/>
                  <a:pt x="474762" y="504825"/>
                </a:cubicBezTo>
                <a:cubicBezTo>
                  <a:pt x="450751" y="496491"/>
                  <a:pt x="398661" y="492323"/>
                  <a:pt x="318492" y="492323"/>
                </a:cubicBezTo>
                <a:close/>
                <a:moveTo>
                  <a:pt x="176213" y="145256"/>
                </a:moveTo>
                <a:lnTo>
                  <a:pt x="176213" y="347067"/>
                </a:lnTo>
                <a:lnTo>
                  <a:pt x="291703" y="347067"/>
                </a:lnTo>
                <a:cubicBezTo>
                  <a:pt x="360363" y="347067"/>
                  <a:pt x="403027" y="346075"/>
                  <a:pt x="419695" y="344091"/>
                </a:cubicBezTo>
                <a:cubicBezTo>
                  <a:pt x="449858" y="340519"/>
                  <a:pt x="473571" y="330101"/>
                  <a:pt x="490835" y="312837"/>
                </a:cubicBezTo>
                <a:cubicBezTo>
                  <a:pt x="508099" y="295573"/>
                  <a:pt x="516731" y="272852"/>
                  <a:pt x="516731" y="244673"/>
                </a:cubicBezTo>
                <a:cubicBezTo>
                  <a:pt x="516731" y="217686"/>
                  <a:pt x="509290" y="195759"/>
                  <a:pt x="494407" y="178891"/>
                </a:cubicBezTo>
                <a:cubicBezTo>
                  <a:pt x="479524" y="162024"/>
                  <a:pt x="457399" y="151805"/>
                  <a:pt x="428030" y="148233"/>
                </a:cubicBezTo>
                <a:cubicBezTo>
                  <a:pt x="410567" y="146248"/>
                  <a:pt x="360363" y="145256"/>
                  <a:pt x="277416" y="145256"/>
                </a:cubicBezTo>
                <a:close/>
                <a:moveTo>
                  <a:pt x="0" y="0"/>
                </a:moveTo>
                <a:lnTo>
                  <a:pt x="348853" y="0"/>
                </a:lnTo>
                <a:cubicBezTo>
                  <a:pt x="417909" y="0"/>
                  <a:pt x="469404" y="2877"/>
                  <a:pt x="503337" y="8632"/>
                </a:cubicBezTo>
                <a:cubicBezTo>
                  <a:pt x="537270" y="14387"/>
                  <a:pt x="567631" y="26392"/>
                  <a:pt x="594420" y="44648"/>
                </a:cubicBezTo>
                <a:cubicBezTo>
                  <a:pt x="621209" y="62905"/>
                  <a:pt x="643533" y="87213"/>
                  <a:pt x="661392" y="117574"/>
                </a:cubicBezTo>
                <a:cubicBezTo>
                  <a:pt x="679252" y="147935"/>
                  <a:pt x="688181" y="181967"/>
                  <a:pt x="688181" y="219670"/>
                </a:cubicBezTo>
                <a:cubicBezTo>
                  <a:pt x="688181" y="260548"/>
                  <a:pt x="677168" y="298053"/>
                  <a:pt x="655141" y="332184"/>
                </a:cubicBezTo>
                <a:cubicBezTo>
                  <a:pt x="633115" y="366316"/>
                  <a:pt x="603250" y="391914"/>
                  <a:pt x="565547" y="408980"/>
                </a:cubicBezTo>
                <a:cubicBezTo>
                  <a:pt x="618728" y="424458"/>
                  <a:pt x="659606" y="450850"/>
                  <a:pt x="688181" y="488156"/>
                </a:cubicBezTo>
                <a:cubicBezTo>
                  <a:pt x="716756" y="525462"/>
                  <a:pt x="731044" y="569317"/>
                  <a:pt x="731044" y="619720"/>
                </a:cubicBezTo>
                <a:cubicBezTo>
                  <a:pt x="731044" y="659408"/>
                  <a:pt x="721816" y="698004"/>
                  <a:pt x="703362" y="735509"/>
                </a:cubicBezTo>
                <a:cubicBezTo>
                  <a:pt x="684907" y="773013"/>
                  <a:pt x="659706" y="802977"/>
                  <a:pt x="627757" y="825401"/>
                </a:cubicBezTo>
                <a:cubicBezTo>
                  <a:pt x="595809" y="847824"/>
                  <a:pt x="556419" y="861616"/>
                  <a:pt x="509588" y="866775"/>
                </a:cubicBezTo>
                <a:cubicBezTo>
                  <a:pt x="480219" y="869950"/>
                  <a:pt x="409377" y="871934"/>
                  <a:pt x="297061" y="872728"/>
                </a:cubicBezTo>
                <a:lnTo>
                  <a:pt x="0" y="872728"/>
                </a:ln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 w="19050">
            <a:noFill/>
          </a:ln>
          <a:effectLst/>
        </p:spPr>
        <p:txBody>
          <a:bodyPr wrap="square" lIns="216000" tIns="216000" rIns="216000" bIns="216000" anchor="b">
            <a:noAutofit/>
          </a:bodyPr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38" name="Tijdelijke aanduiding voor tekst 34">
            <a:extLst>
              <a:ext uri="{FF2B5EF4-FFF2-40B4-BE49-F238E27FC236}">
                <a16:creationId xmlns:a16="http://schemas.microsoft.com/office/drawing/2014/main" id="{5609C276-AB6F-42E6-90F8-FB3E829070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6795" y="4715466"/>
            <a:ext cx="195621" cy="232233"/>
          </a:xfrm>
          <a:custGeom>
            <a:avLst/>
            <a:gdLst/>
            <a:ahLst/>
            <a:cxnLst/>
            <a:rect l="l" t="t" r="r" b="b"/>
            <a:pathLst>
              <a:path w="760214" h="902494">
                <a:moveTo>
                  <a:pt x="408384" y="0"/>
                </a:moveTo>
                <a:cubicBezTo>
                  <a:pt x="515143" y="0"/>
                  <a:pt x="601860" y="31552"/>
                  <a:pt x="668535" y="94655"/>
                </a:cubicBezTo>
                <a:cubicBezTo>
                  <a:pt x="708223" y="131961"/>
                  <a:pt x="737989" y="185539"/>
                  <a:pt x="757832" y="255389"/>
                </a:cubicBezTo>
                <a:lnTo>
                  <a:pt x="583406" y="297061"/>
                </a:lnTo>
                <a:cubicBezTo>
                  <a:pt x="573087" y="251817"/>
                  <a:pt x="551557" y="216099"/>
                  <a:pt x="518814" y="189905"/>
                </a:cubicBezTo>
                <a:cubicBezTo>
                  <a:pt x="486072" y="163711"/>
                  <a:pt x="446285" y="150614"/>
                  <a:pt x="399454" y="150614"/>
                </a:cubicBezTo>
                <a:cubicBezTo>
                  <a:pt x="334764" y="150614"/>
                  <a:pt x="282277" y="173831"/>
                  <a:pt x="241994" y="220266"/>
                </a:cubicBezTo>
                <a:cubicBezTo>
                  <a:pt x="201711" y="266700"/>
                  <a:pt x="181570" y="341908"/>
                  <a:pt x="181570" y="445889"/>
                </a:cubicBezTo>
                <a:cubicBezTo>
                  <a:pt x="181570" y="556220"/>
                  <a:pt x="201414" y="634802"/>
                  <a:pt x="241101" y="681633"/>
                </a:cubicBezTo>
                <a:cubicBezTo>
                  <a:pt x="280789" y="728464"/>
                  <a:pt x="332382" y="751880"/>
                  <a:pt x="395882" y="751880"/>
                </a:cubicBezTo>
                <a:cubicBezTo>
                  <a:pt x="442714" y="751880"/>
                  <a:pt x="482996" y="736997"/>
                  <a:pt x="516731" y="707231"/>
                </a:cubicBezTo>
                <a:cubicBezTo>
                  <a:pt x="550465" y="677466"/>
                  <a:pt x="574675" y="630634"/>
                  <a:pt x="589359" y="566738"/>
                </a:cubicBezTo>
                <a:lnTo>
                  <a:pt x="760214" y="620911"/>
                </a:lnTo>
                <a:cubicBezTo>
                  <a:pt x="734020" y="716161"/>
                  <a:pt x="690463" y="786904"/>
                  <a:pt x="629542" y="833140"/>
                </a:cubicBezTo>
                <a:cubicBezTo>
                  <a:pt x="568622" y="879376"/>
                  <a:pt x="491331" y="902494"/>
                  <a:pt x="397668" y="902494"/>
                </a:cubicBezTo>
                <a:cubicBezTo>
                  <a:pt x="281781" y="902494"/>
                  <a:pt x="186531" y="862906"/>
                  <a:pt x="111918" y="783729"/>
                </a:cubicBezTo>
                <a:cubicBezTo>
                  <a:pt x="37306" y="704552"/>
                  <a:pt x="0" y="596305"/>
                  <a:pt x="0" y="458986"/>
                </a:cubicBezTo>
                <a:cubicBezTo>
                  <a:pt x="0" y="313730"/>
                  <a:pt x="37504" y="200918"/>
                  <a:pt x="112514" y="120551"/>
                </a:cubicBezTo>
                <a:cubicBezTo>
                  <a:pt x="187523" y="40184"/>
                  <a:pt x="286146" y="0"/>
                  <a:pt x="408384" y="0"/>
                </a:cubicBez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 w="19050">
            <a:noFill/>
          </a:ln>
          <a:effectLst/>
        </p:spPr>
        <p:txBody>
          <a:bodyPr wrap="square" lIns="216000" tIns="216000" rIns="216000" bIns="216000" anchor="b">
            <a:noAutofit/>
          </a:bodyPr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417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400" fill="hold"/>
                                        <p:tgtEl>
                                          <p:spTgt spid="31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400" fill="hold"/>
                                        <p:tgtEl>
                                          <p:spTgt spid="30"/>
                                        </p:tgtEl>
                                      </p:cBhvr>
                                      <p:by x="103000" y="103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mph" presetSubtype="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6" dur="400" fill="hold"/>
                                        <p:tgtEl>
                                          <p:spTgt spid="37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mph" presetSubtype="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1" dur="400" fill="hold"/>
                                        <p:tgtEl>
                                          <p:spTgt spid="32"/>
                                        </p:tgtEl>
                                      </p:cBhvr>
                                      <p:by x="103000" y="103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400" fill="hold"/>
                                        <p:tgtEl>
                                          <p:spTgt spid="38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1" dur="400" fill="hold"/>
                                        <p:tgtEl>
                                          <p:spTgt spid="36"/>
                                        </p:tgtEl>
                                      </p:cBhvr>
                                      <p:by x="103000" y="103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46" dur="4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8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  <p:bldP spid="18" grpId="1" animBg="1"/>
      <p:bldP spid="21" grpId="0" animBg="1"/>
      <p:bldP spid="3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0"/>
                  </p:stCondLst>
                  <p:childTnLst>
                    <p:animScale>
                      <p:cBhvr>
                        <p:cTn dur="400" fill="hold"/>
                        <p:tgtEl>
                          <p:spTgt spid="30"/>
                        </p:tgtEl>
                      </p:cBhvr>
                      <p:by x="103000" y="103000"/>
                    </p:animScale>
                  </p:childTnLst>
                </p:cTn>
              </p:par>
            </p:tnLst>
          </p:tmpl>
        </p:tmplLst>
      </p:bldP>
      <p:bldP spid="31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0"/>
                  </p:stCondLst>
                  <p:childTnLst>
                    <p:animScale>
                      <p:cBhvr>
                        <p:cTn dur="400" fill="hold"/>
                        <p:tgtEl>
                          <p:spTgt spid="31"/>
                        </p:tgtEl>
                      </p:cBhvr>
                      <p:by x="107000" y="107000"/>
                    </p:animScale>
                  </p:childTnLst>
                </p:cTn>
              </p:par>
            </p:tnLst>
          </p:tmpl>
        </p:tmplLst>
      </p:bldP>
      <p:bldP spid="32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250"/>
                  </p:stCondLst>
                  <p:childTnLst>
                    <p:animScale>
                      <p:cBhvr>
                        <p:cTn dur="400" fill="hold"/>
                        <p:tgtEl>
                          <p:spTgt spid="32"/>
                        </p:tgtEl>
                      </p:cBhvr>
                      <p:by x="103000" y="103000"/>
                    </p:animScale>
                  </p:childTnLst>
                </p:cTn>
              </p:par>
            </p:tnLst>
          </p:tmpl>
        </p:tmplLst>
      </p:bldP>
      <p:bldP spid="36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500"/>
                  </p:stCondLst>
                  <p:childTnLst>
                    <p:animScale>
                      <p:cBhvr>
                        <p:cTn dur="400" fill="hold"/>
                        <p:tgtEl>
                          <p:spTgt spid="36"/>
                        </p:tgtEl>
                      </p:cBhvr>
                      <p:by x="103000" y="103000"/>
                    </p:animScale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250"/>
                  </p:stCondLst>
                  <p:childTnLst>
                    <p:animScale>
                      <p:cBhvr>
                        <p:cTn dur="400" fill="hold"/>
                        <p:tgtEl>
                          <p:spTgt spid="37"/>
                        </p:tgtEl>
                      </p:cBhvr>
                      <p:by x="107000" y="107000"/>
                    </p:animScale>
                  </p:childTnLst>
                </p:cTn>
              </p:par>
            </p:tnLst>
          </p:tmpl>
        </p:tmplLst>
      </p:bldP>
      <p:bldP spid="38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500"/>
                  </p:stCondLst>
                  <p:childTnLst>
                    <p:animScale>
                      <p:cBhvr>
                        <p:cTn dur="400" fill="hold"/>
                        <p:tgtEl>
                          <p:spTgt spid="38"/>
                        </p:tgtEl>
                      </p:cBhvr>
                      <p:by x="107000" y="107000"/>
                    </p:animScale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RAAG: BEELD &amp; GELUID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D2F64DBD-22CC-4C98-8E7C-04E12445AB2E}"/>
              </a:ext>
            </a:extLst>
          </p:cNvPr>
          <p:cNvSpPr/>
          <p:nvPr userDrawn="1"/>
        </p:nvSpPr>
        <p:spPr>
          <a:xfrm>
            <a:off x="218864" y="203200"/>
            <a:ext cx="11754274" cy="6451600"/>
          </a:xfrm>
          <a:prstGeom prst="roundRect">
            <a:avLst>
              <a:gd name="adj" fmla="val 2228"/>
            </a:avLst>
          </a:prstGeom>
          <a:solidFill>
            <a:schemeClr val="accent3"/>
          </a:solidFill>
          <a:ln>
            <a:noFill/>
          </a:ln>
          <a:effectLst>
            <a:outerShdw blurRad="241300" algn="c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hthoek: afgeronde hoeken 42">
            <a:extLst>
              <a:ext uri="{FF2B5EF4-FFF2-40B4-BE49-F238E27FC236}">
                <a16:creationId xmlns:a16="http://schemas.microsoft.com/office/drawing/2014/main" id="{3714B92B-A37B-2D4D-9466-8AC7EA8815DA}"/>
              </a:ext>
            </a:extLst>
          </p:cNvPr>
          <p:cNvSpPr/>
          <p:nvPr userDrawn="1"/>
        </p:nvSpPr>
        <p:spPr>
          <a:xfrm>
            <a:off x="218864" y="203200"/>
            <a:ext cx="11754274" cy="6451600"/>
          </a:xfrm>
          <a:prstGeom prst="roundRect">
            <a:avLst>
              <a:gd name="adj" fmla="val 2228"/>
            </a:avLst>
          </a:prstGeom>
          <a:blipFill dpi="0" rotWithShape="1"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Ovaal 22">
            <a:extLst>
              <a:ext uri="{FF2B5EF4-FFF2-40B4-BE49-F238E27FC236}">
                <a16:creationId xmlns:a16="http://schemas.microsoft.com/office/drawing/2014/main" id="{C577B4B2-3CEA-EB48-BCAF-924C94449767}"/>
              </a:ext>
            </a:extLst>
          </p:cNvPr>
          <p:cNvSpPr/>
          <p:nvPr userDrawn="1"/>
        </p:nvSpPr>
        <p:spPr>
          <a:xfrm>
            <a:off x="3087128" y="420128"/>
            <a:ext cx="6017745" cy="6017745"/>
          </a:xfrm>
          <a:prstGeom prst="ellipse">
            <a:avLst/>
          </a:prstGeom>
          <a:gradFill flip="none" rotWithShape="1">
            <a:gsLst>
              <a:gs pos="20000">
                <a:schemeClr val="accent3"/>
              </a:gs>
              <a:gs pos="99000">
                <a:schemeClr val="accent3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hthoek: afgeronde hoeken 15">
            <a:extLst>
              <a:ext uri="{FF2B5EF4-FFF2-40B4-BE49-F238E27FC236}">
                <a16:creationId xmlns:a16="http://schemas.microsoft.com/office/drawing/2014/main" id="{D8E11DC8-F439-4B25-8100-71E3C2139685}"/>
              </a:ext>
            </a:extLst>
          </p:cNvPr>
          <p:cNvSpPr/>
          <p:nvPr userDrawn="1"/>
        </p:nvSpPr>
        <p:spPr>
          <a:xfrm>
            <a:off x="606506" y="1572352"/>
            <a:ext cx="720000" cy="72000"/>
          </a:xfrm>
          <a:prstGeom prst="roundRect">
            <a:avLst>
              <a:gd name="adj" fmla="val 50000"/>
            </a:avLst>
          </a:prstGeom>
          <a:gradFill>
            <a:gsLst>
              <a:gs pos="2000">
                <a:srgbClr val="F94F6B"/>
              </a:gs>
              <a:gs pos="100000">
                <a:srgbClr val="B86DF2"/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3EEB78FD-C1D1-460A-9F35-AFB996737D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508" y="547514"/>
            <a:ext cx="10978984" cy="802315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>
                <a:solidFill>
                  <a:schemeClr val="accent5"/>
                </a:solidFill>
              </a:defRPr>
            </a:lvl1pPr>
          </a:lstStyle>
          <a:p>
            <a:r>
              <a:rPr lang="nl-NL"/>
              <a:t>Plaats hier je vraag</a:t>
            </a:r>
            <a:br>
              <a:rPr lang="nl-NL"/>
            </a:br>
            <a:r>
              <a:rPr lang="nl-NL"/>
              <a:t>maximaal twee regels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D38B8882-019C-4CDB-B6C9-71F2DB5650A3}"/>
              </a:ext>
            </a:extLst>
          </p:cNvPr>
          <p:cNvSpPr>
            <a:spLocks noGrp="1"/>
          </p:cNvSpPr>
          <p:nvPr>
            <p:ph type="media" sz="quarter" idx="20" hasCustomPrompt="1"/>
          </p:nvPr>
        </p:nvSpPr>
        <p:spPr>
          <a:xfrm>
            <a:off x="6395544" y="2284762"/>
            <a:ext cx="5189948" cy="2906820"/>
          </a:xfrm>
          <a:prstGeom prst="roundRect">
            <a:avLst>
              <a:gd name="adj" fmla="val 2686"/>
            </a:avLst>
          </a:prstGeom>
          <a:solidFill>
            <a:schemeClr val="accent3"/>
          </a:solidFill>
          <a:ln w="19050">
            <a:solidFill>
              <a:schemeClr val="accent4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lIns="0" tIns="0" rIns="0" bIns="1260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accent5"/>
                </a:solidFill>
              </a:defRPr>
            </a:lvl1pPr>
          </a:lstStyle>
          <a:p>
            <a:r>
              <a:rPr lang="nl-NL"/>
              <a:t>Klik op het onderstaande icoon</a:t>
            </a:r>
            <a:br>
              <a:rPr lang="nl-NL"/>
            </a:br>
            <a:r>
              <a:rPr lang="nl-NL"/>
              <a:t>om een video in te voegen</a:t>
            </a:r>
          </a:p>
        </p:txBody>
      </p:sp>
      <p:sp>
        <p:nvSpPr>
          <p:cNvPr id="47" name="Tijdelijke aanduiding voor tekst 46">
            <a:extLst>
              <a:ext uri="{FF2B5EF4-FFF2-40B4-BE49-F238E27FC236}">
                <a16:creationId xmlns:a16="http://schemas.microsoft.com/office/drawing/2014/main" id="{4AFE3E7C-E053-4779-8158-631A38C293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835670" y="4463675"/>
            <a:ext cx="480030" cy="480030"/>
          </a:xfrm>
          <a:custGeom>
            <a:avLst/>
            <a:gdLst>
              <a:gd name="connsiteX0" fmla="*/ 363536 w 1004216"/>
              <a:gd name="connsiteY0" fmla="*/ 205504 h 1004216"/>
              <a:gd name="connsiteX1" fmla="*/ 363536 w 1004216"/>
              <a:gd name="connsiteY1" fmla="*/ 798713 h 1004216"/>
              <a:gd name="connsiteX2" fmla="*/ 731972 w 1004216"/>
              <a:gd name="connsiteY2" fmla="*/ 502109 h 1004216"/>
              <a:gd name="connsiteX3" fmla="*/ 502108 w 1004216"/>
              <a:gd name="connsiteY3" fmla="*/ 0 h 1004216"/>
              <a:gd name="connsiteX4" fmla="*/ 1004216 w 1004216"/>
              <a:gd name="connsiteY4" fmla="*/ 502108 h 1004216"/>
              <a:gd name="connsiteX5" fmla="*/ 502108 w 1004216"/>
              <a:gd name="connsiteY5" fmla="*/ 1004216 h 1004216"/>
              <a:gd name="connsiteX6" fmla="*/ 0 w 1004216"/>
              <a:gd name="connsiteY6" fmla="*/ 502108 h 1004216"/>
              <a:gd name="connsiteX7" fmla="*/ 502108 w 1004216"/>
              <a:gd name="connsiteY7" fmla="*/ 0 h 1004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4216" h="1004216">
                <a:moveTo>
                  <a:pt x="363536" y="205504"/>
                </a:moveTo>
                <a:lnTo>
                  <a:pt x="363536" y="798713"/>
                </a:lnTo>
                <a:lnTo>
                  <a:pt x="731972" y="502109"/>
                </a:lnTo>
                <a:close/>
                <a:moveTo>
                  <a:pt x="502108" y="0"/>
                </a:moveTo>
                <a:cubicBezTo>
                  <a:pt x="779414" y="0"/>
                  <a:pt x="1004216" y="224802"/>
                  <a:pt x="1004216" y="502108"/>
                </a:cubicBezTo>
                <a:cubicBezTo>
                  <a:pt x="1004216" y="779415"/>
                  <a:pt x="779414" y="1004216"/>
                  <a:pt x="502108" y="1004216"/>
                </a:cubicBezTo>
                <a:cubicBezTo>
                  <a:pt x="224802" y="1004216"/>
                  <a:pt x="0" y="779415"/>
                  <a:pt x="0" y="502108"/>
                </a:cubicBezTo>
                <a:cubicBezTo>
                  <a:pt x="0" y="224802"/>
                  <a:pt x="224802" y="0"/>
                  <a:pt x="502108" y="0"/>
                </a:cubicBezTo>
                <a:close/>
              </a:path>
            </a:pathLst>
          </a:custGeom>
          <a:solidFill>
            <a:schemeClr val="accent5"/>
          </a:solidFill>
          <a:ln w="19050">
            <a:noFill/>
          </a:ln>
          <a:effectLst/>
        </p:spPr>
        <p:txBody>
          <a:bodyPr wrap="square" lIns="216000" tIns="216000" rIns="216000" bIns="216000" anchor="b">
            <a:noAutofit/>
          </a:bodyPr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50" name="Rechthoek: afgeronde hoeken 49">
            <a:extLst>
              <a:ext uri="{FF2B5EF4-FFF2-40B4-BE49-F238E27FC236}">
                <a16:creationId xmlns:a16="http://schemas.microsoft.com/office/drawing/2014/main" id="{8AEF4FCC-73ED-4C5F-9090-ABB0FC237AFC}"/>
              </a:ext>
            </a:extLst>
          </p:cNvPr>
          <p:cNvSpPr/>
          <p:nvPr userDrawn="1"/>
        </p:nvSpPr>
        <p:spPr>
          <a:xfrm>
            <a:off x="606506" y="6144352"/>
            <a:ext cx="10978986" cy="102883"/>
          </a:xfrm>
          <a:prstGeom prst="roundRect">
            <a:avLst>
              <a:gd name="adj" fmla="val 50000"/>
            </a:avLst>
          </a:prstGeom>
          <a:noFill/>
          <a:ln>
            <a:solidFill>
              <a:srgbClr val="224264"/>
            </a:solidFill>
          </a:ln>
          <a:effectLst>
            <a:outerShdw blurRad="2413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nl-NL"/>
          </a:p>
        </p:txBody>
      </p:sp>
      <p:sp>
        <p:nvSpPr>
          <p:cNvPr id="51" name="Rechthoek: afgeronde hoeken 50">
            <a:extLst>
              <a:ext uri="{FF2B5EF4-FFF2-40B4-BE49-F238E27FC236}">
                <a16:creationId xmlns:a16="http://schemas.microsoft.com/office/drawing/2014/main" id="{3CE966DD-91B3-401E-A4F4-00741DF6D132}"/>
              </a:ext>
            </a:extLst>
          </p:cNvPr>
          <p:cNvSpPr/>
          <p:nvPr userDrawn="1"/>
        </p:nvSpPr>
        <p:spPr>
          <a:xfrm>
            <a:off x="606506" y="6144352"/>
            <a:ext cx="10980000" cy="102883"/>
          </a:xfrm>
          <a:prstGeom prst="roundRect">
            <a:avLst>
              <a:gd name="adj" fmla="val 50000"/>
            </a:avLst>
          </a:pr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2" name="Tekstvak 51">
            <a:extLst>
              <a:ext uri="{FF2B5EF4-FFF2-40B4-BE49-F238E27FC236}">
                <a16:creationId xmlns:a16="http://schemas.microsoft.com/office/drawing/2014/main" id="{AA5D9949-C07D-44DB-B32F-9745C076E35C}"/>
              </a:ext>
            </a:extLst>
          </p:cNvPr>
          <p:cNvSpPr txBox="1"/>
          <p:nvPr userDrawn="1"/>
        </p:nvSpPr>
        <p:spPr>
          <a:xfrm>
            <a:off x="606506" y="5732824"/>
            <a:ext cx="227811" cy="33492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nl-NL" sz="1100">
                <a:solidFill>
                  <a:srgbClr val="F94F6B"/>
                </a:solidFill>
              </a:rPr>
              <a:t>20</a:t>
            </a:r>
          </a:p>
        </p:txBody>
      </p:sp>
      <p:sp>
        <p:nvSpPr>
          <p:cNvPr id="53" name="Tekstvak 52">
            <a:extLst>
              <a:ext uri="{FF2B5EF4-FFF2-40B4-BE49-F238E27FC236}">
                <a16:creationId xmlns:a16="http://schemas.microsoft.com/office/drawing/2014/main" id="{40782E0B-06DC-403A-B5B9-C4B98F623061}"/>
              </a:ext>
            </a:extLst>
          </p:cNvPr>
          <p:cNvSpPr txBox="1"/>
          <p:nvPr userDrawn="1"/>
        </p:nvSpPr>
        <p:spPr>
          <a:xfrm>
            <a:off x="5982093" y="5732824"/>
            <a:ext cx="227811" cy="33492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/>
            <a:r>
              <a:rPr lang="nl-NL" sz="1100">
                <a:solidFill>
                  <a:srgbClr val="D85EAF"/>
                </a:solidFill>
              </a:rPr>
              <a:t>10</a:t>
            </a:r>
          </a:p>
        </p:txBody>
      </p:sp>
      <p:sp>
        <p:nvSpPr>
          <p:cNvPr id="54" name="Tekstvak 53">
            <a:extLst>
              <a:ext uri="{FF2B5EF4-FFF2-40B4-BE49-F238E27FC236}">
                <a16:creationId xmlns:a16="http://schemas.microsoft.com/office/drawing/2014/main" id="{F374D15E-9082-4382-835A-8DCE8D414AA7}"/>
              </a:ext>
            </a:extLst>
          </p:cNvPr>
          <p:cNvSpPr txBox="1"/>
          <p:nvPr userDrawn="1"/>
        </p:nvSpPr>
        <p:spPr>
          <a:xfrm>
            <a:off x="11357681" y="5732824"/>
            <a:ext cx="227811" cy="33492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/>
            <a:r>
              <a:rPr lang="nl-NL" sz="1100">
                <a:solidFill>
                  <a:srgbClr val="B86DF2"/>
                </a:solidFill>
              </a:rPr>
              <a:t>0</a:t>
            </a:r>
          </a:p>
        </p:txBody>
      </p:sp>
      <p:sp>
        <p:nvSpPr>
          <p:cNvPr id="55" name="Tekstvak 54">
            <a:extLst>
              <a:ext uri="{FF2B5EF4-FFF2-40B4-BE49-F238E27FC236}">
                <a16:creationId xmlns:a16="http://schemas.microsoft.com/office/drawing/2014/main" id="{491C9905-7280-4EED-A29B-995F2050D0B2}"/>
              </a:ext>
            </a:extLst>
          </p:cNvPr>
          <p:cNvSpPr txBox="1"/>
          <p:nvPr userDrawn="1"/>
        </p:nvSpPr>
        <p:spPr>
          <a:xfrm>
            <a:off x="10639425" y="544271"/>
            <a:ext cx="668756" cy="19291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nl-NL" sz="1100">
                <a:solidFill>
                  <a:srgbClr val="B2B9D8"/>
                </a:solidFill>
              </a:rPr>
              <a:t>Start timer</a:t>
            </a:r>
          </a:p>
        </p:txBody>
      </p:sp>
      <p:sp>
        <p:nvSpPr>
          <p:cNvPr id="56" name="Vrije vorm: vorm 55">
            <a:extLst>
              <a:ext uri="{FF2B5EF4-FFF2-40B4-BE49-F238E27FC236}">
                <a16:creationId xmlns:a16="http://schemas.microsoft.com/office/drawing/2014/main" id="{D1F0D774-18EF-4F7B-8864-A1149F702F51}"/>
              </a:ext>
            </a:extLst>
          </p:cNvPr>
          <p:cNvSpPr/>
          <p:nvPr userDrawn="1"/>
        </p:nvSpPr>
        <p:spPr>
          <a:xfrm>
            <a:off x="11399061" y="547514"/>
            <a:ext cx="186431" cy="186431"/>
          </a:xfrm>
          <a:custGeom>
            <a:avLst/>
            <a:gdLst>
              <a:gd name="connsiteX0" fmla="*/ 67490 w 186431"/>
              <a:gd name="connsiteY0" fmla="*/ 38152 h 186431"/>
              <a:gd name="connsiteX1" fmla="*/ 67490 w 186431"/>
              <a:gd name="connsiteY1" fmla="*/ 148280 h 186431"/>
              <a:gd name="connsiteX2" fmla="*/ 135889 w 186431"/>
              <a:gd name="connsiteY2" fmla="*/ 93216 h 186431"/>
              <a:gd name="connsiteX3" fmla="*/ 93216 w 186431"/>
              <a:gd name="connsiteY3" fmla="*/ 0 h 186431"/>
              <a:gd name="connsiteX4" fmla="*/ 186431 w 186431"/>
              <a:gd name="connsiteY4" fmla="*/ 93216 h 186431"/>
              <a:gd name="connsiteX5" fmla="*/ 93216 w 186431"/>
              <a:gd name="connsiteY5" fmla="*/ 186431 h 186431"/>
              <a:gd name="connsiteX6" fmla="*/ 0 w 186431"/>
              <a:gd name="connsiteY6" fmla="*/ 93216 h 186431"/>
              <a:gd name="connsiteX7" fmla="*/ 93216 w 186431"/>
              <a:gd name="connsiteY7" fmla="*/ 0 h 186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6431" h="186431">
                <a:moveTo>
                  <a:pt x="67490" y="38152"/>
                </a:moveTo>
                <a:lnTo>
                  <a:pt x="67490" y="148280"/>
                </a:lnTo>
                <a:lnTo>
                  <a:pt x="135889" y="93216"/>
                </a:lnTo>
                <a:close/>
                <a:moveTo>
                  <a:pt x="93216" y="0"/>
                </a:moveTo>
                <a:cubicBezTo>
                  <a:pt x="144697" y="0"/>
                  <a:pt x="186431" y="41734"/>
                  <a:pt x="186431" y="93216"/>
                </a:cubicBezTo>
                <a:cubicBezTo>
                  <a:pt x="186431" y="144697"/>
                  <a:pt x="144697" y="186431"/>
                  <a:pt x="93216" y="186431"/>
                </a:cubicBezTo>
                <a:cubicBezTo>
                  <a:pt x="41734" y="186431"/>
                  <a:pt x="0" y="144697"/>
                  <a:pt x="0" y="93216"/>
                </a:cubicBezTo>
                <a:cubicBezTo>
                  <a:pt x="0" y="41734"/>
                  <a:pt x="41734" y="0"/>
                  <a:pt x="93216" y="0"/>
                </a:cubicBez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57" name="TRIGGER TIMER">
            <a:extLst>
              <a:ext uri="{FF2B5EF4-FFF2-40B4-BE49-F238E27FC236}">
                <a16:creationId xmlns:a16="http://schemas.microsoft.com/office/drawing/2014/main" id="{783C1991-B798-4AA7-BAC2-5119F46F53C3}"/>
              </a:ext>
            </a:extLst>
          </p:cNvPr>
          <p:cNvSpPr txBox="1"/>
          <p:nvPr userDrawn="1"/>
        </p:nvSpPr>
        <p:spPr>
          <a:xfrm>
            <a:off x="10577512" y="474930"/>
            <a:ext cx="1090611" cy="33492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nl-NL" sz="1100">
                <a:solidFill>
                  <a:srgbClr val="B2B9D8"/>
                </a:solidFill>
              </a:rPr>
              <a:t> </a:t>
            </a:r>
          </a:p>
        </p:txBody>
      </p:sp>
      <p:sp>
        <p:nvSpPr>
          <p:cNvPr id="59" name="Tijdelijke aanduiding voor tekst 26">
            <a:extLst>
              <a:ext uri="{FF2B5EF4-FFF2-40B4-BE49-F238E27FC236}">
                <a16:creationId xmlns:a16="http://schemas.microsoft.com/office/drawing/2014/main" id="{DF09829A-0C1A-4DD4-B871-A396FA0FE6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6506" y="2284762"/>
            <a:ext cx="5330183" cy="720000"/>
          </a:xfrm>
          <a:prstGeom prst="roundRect">
            <a:avLst>
              <a:gd name="adj" fmla="val 8522"/>
            </a:avLst>
          </a:prstGeom>
          <a:solidFill>
            <a:srgbClr val="252C4A"/>
          </a:solidFill>
          <a:ln w="19050">
            <a:solidFill>
              <a:schemeClr val="accent4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lIns="738000" tIns="216000" rIns="216000" bIns="216000" anchor="ctr" anchorCtr="0"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Dit is het eerste antwoord</a:t>
            </a:r>
          </a:p>
        </p:txBody>
      </p:sp>
      <p:sp>
        <p:nvSpPr>
          <p:cNvPr id="60" name="Tijdelijke aanduiding voor tekst 32">
            <a:extLst>
              <a:ext uri="{FF2B5EF4-FFF2-40B4-BE49-F238E27FC236}">
                <a16:creationId xmlns:a16="http://schemas.microsoft.com/office/drawing/2014/main" id="{6C1853E6-AFED-46A8-A1AF-886915CBCC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1935" y="2532476"/>
            <a:ext cx="225340" cy="224573"/>
          </a:xfrm>
          <a:custGeom>
            <a:avLst/>
            <a:gdLst/>
            <a:ahLst/>
            <a:cxnLst/>
            <a:rect l="l" t="t" r="r" b="b"/>
            <a:pathLst>
              <a:path w="875705" h="872728">
                <a:moveTo>
                  <a:pt x="431006" y="203597"/>
                </a:moveTo>
                <a:lnTo>
                  <a:pt x="313134" y="527447"/>
                </a:lnTo>
                <a:lnTo>
                  <a:pt x="551259" y="527447"/>
                </a:lnTo>
                <a:close/>
                <a:moveTo>
                  <a:pt x="339924" y="0"/>
                </a:moveTo>
                <a:lnTo>
                  <a:pt x="526256" y="0"/>
                </a:lnTo>
                <a:lnTo>
                  <a:pt x="875705" y="872728"/>
                </a:lnTo>
                <a:lnTo>
                  <a:pt x="684014" y="872728"/>
                </a:lnTo>
                <a:lnTo>
                  <a:pt x="607814" y="674489"/>
                </a:lnTo>
                <a:lnTo>
                  <a:pt x="258961" y="674489"/>
                </a:lnTo>
                <a:lnTo>
                  <a:pt x="186928" y="872728"/>
                </a:lnTo>
                <a:lnTo>
                  <a:pt x="0" y="872728"/>
                </a:ln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 w="19050">
            <a:noFill/>
          </a:ln>
          <a:effectLst/>
        </p:spPr>
        <p:txBody>
          <a:bodyPr wrap="square" lIns="216000" tIns="216000" rIns="216000" bIns="216000" anchor="b">
            <a:noAutofit/>
          </a:bodyPr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61" name="Tijdelijke aanduiding voor tekst 26">
            <a:extLst>
              <a:ext uri="{FF2B5EF4-FFF2-40B4-BE49-F238E27FC236}">
                <a16:creationId xmlns:a16="http://schemas.microsoft.com/office/drawing/2014/main" id="{461E60A4-BE43-4125-89DF-1A8F90D47F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6506" y="3378172"/>
            <a:ext cx="5330183" cy="720000"/>
          </a:xfrm>
          <a:prstGeom prst="roundRect">
            <a:avLst>
              <a:gd name="adj" fmla="val 8522"/>
            </a:avLst>
          </a:prstGeom>
          <a:solidFill>
            <a:srgbClr val="252C4A"/>
          </a:solidFill>
          <a:ln w="19050">
            <a:solidFill>
              <a:schemeClr val="accent4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lIns="738000" tIns="216000" rIns="216000" bIns="216000" anchor="ctr" anchorCtr="0"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Dit is het tweede antwoord</a:t>
            </a:r>
          </a:p>
        </p:txBody>
      </p:sp>
      <p:sp>
        <p:nvSpPr>
          <p:cNvPr id="62" name="Tijdelijke aanduiding voor tekst 26">
            <a:extLst>
              <a:ext uri="{FF2B5EF4-FFF2-40B4-BE49-F238E27FC236}">
                <a16:creationId xmlns:a16="http://schemas.microsoft.com/office/drawing/2014/main" id="{923A6CDA-AC2F-44AD-A64E-FD53C35AEC4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6506" y="4471582"/>
            <a:ext cx="5330183" cy="720000"/>
          </a:xfrm>
          <a:prstGeom prst="roundRect">
            <a:avLst>
              <a:gd name="adj" fmla="val 8522"/>
            </a:avLst>
          </a:prstGeom>
          <a:solidFill>
            <a:srgbClr val="252C4A"/>
          </a:solidFill>
          <a:ln w="19050">
            <a:solidFill>
              <a:schemeClr val="accent4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lIns="738000" tIns="216000" rIns="216000" bIns="216000" anchor="ctr" anchorCtr="0"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Dit is het derde antwoord</a:t>
            </a:r>
          </a:p>
        </p:txBody>
      </p:sp>
      <p:sp>
        <p:nvSpPr>
          <p:cNvPr id="63" name="Tijdelijke aanduiding voor tekst 33">
            <a:extLst>
              <a:ext uri="{FF2B5EF4-FFF2-40B4-BE49-F238E27FC236}">
                <a16:creationId xmlns:a16="http://schemas.microsoft.com/office/drawing/2014/main" id="{7FFD1936-89F5-4E13-B8A0-EBC0EB8AD3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0548" y="3625885"/>
            <a:ext cx="188115" cy="224574"/>
          </a:xfrm>
          <a:custGeom>
            <a:avLst/>
            <a:gdLst/>
            <a:ahLst/>
            <a:cxnLst/>
            <a:rect l="l" t="t" r="r" b="b"/>
            <a:pathLst>
              <a:path w="731044" h="872728">
                <a:moveTo>
                  <a:pt x="176213" y="492323"/>
                </a:moveTo>
                <a:lnTo>
                  <a:pt x="176213" y="725686"/>
                </a:lnTo>
                <a:lnTo>
                  <a:pt x="339328" y="725686"/>
                </a:lnTo>
                <a:cubicBezTo>
                  <a:pt x="402828" y="725686"/>
                  <a:pt x="443111" y="723900"/>
                  <a:pt x="460177" y="720328"/>
                </a:cubicBezTo>
                <a:cubicBezTo>
                  <a:pt x="486370" y="715566"/>
                  <a:pt x="507702" y="703957"/>
                  <a:pt x="524173" y="685502"/>
                </a:cubicBezTo>
                <a:cubicBezTo>
                  <a:pt x="540643" y="667048"/>
                  <a:pt x="548878" y="642342"/>
                  <a:pt x="548878" y="611386"/>
                </a:cubicBezTo>
                <a:cubicBezTo>
                  <a:pt x="548878" y="585192"/>
                  <a:pt x="542528" y="562967"/>
                  <a:pt x="529828" y="544711"/>
                </a:cubicBezTo>
                <a:cubicBezTo>
                  <a:pt x="517128" y="526455"/>
                  <a:pt x="498773" y="513159"/>
                  <a:pt x="474762" y="504825"/>
                </a:cubicBezTo>
                <a:cubicBezTo>
                  <a:pt x="450751" y="496491"/>
                  <a:pt x="398661" y="492323"/>
                  <a:pt x="318492" y="492323"/>
                </a:cubicBezTo>
                <a:close/>
                <a:moveTo>
                  <a:pt x="176213" y="145256"/>
                </a:moveTo>
                <a:lnTo>
                  <a:pt x="176213" y="347067"/>
                </a:lnTo>
                <a:lnTo>
                  <a:pt x="291703" y="347067"/>
                </a:lnTo>
                <a:cubicBezTo>
                  <a:pt x="360363" y="347067"/>
                  <a:pt x="403027" y="346075"/>
                  <a:pt x="419695" y="344091"/>
                </a:cubicBezTo>
                <a:cubicBezTo>
                  <a:pt x="449858" y="340519"/>
                  <a:pt x="473571" y="330101"/>
                  <a:pt x="490835" y="312837"/>
                </a:cubicBezTo>
                <a:cubicBezTo>
                  <a:pt x="508099" y="295573"/>
                  <a:pt x="516731" y="272852"/>
                  <a:pt x="516731" y="244673"/>
                </a:cubicBezTo>
                <a:cubicBezTo>
                  <a:pt x="516731" y="217686"/>
                  <a:pt x="509290" y="195759"/>
                  <a:pt x="494407" y="178891"/>
                </a:cubicBezTo>
                <a:cubicBezTo>
                  <a:pt x="479524" y="162024"/>
                  <a:pt x="457399" y="151805"/>
                  <a:pt x="428030" y="148233"/>
                </a:cubicBezTo>
                <a:cubicBezTo>
                  <a:pt x="410567" y="146248"/>
                  <a:pt x="360363" y="145256"/>
                  <a:pt x="277416" y="145256"/>
                </a:cubicBezTo>
                <a:close/>
                <a:moveTo>
                  <a:pt x="0" y="0"/>
                </a:moveTo>
                <a:lnTo>
                  <a:pt x="348853" y="0"/>
                </a:lnTo>
                <a:cubicBezTo>
                  <a:pt x="417909" y="0"/>
                  <a:pt x="469404" y="2877"/>
                  <a:pt x="503337" y="8632"/>
                </a:cubicBezTo>
                <a:cubicBezTo>
                  <a:pt x="537270" y="14387"/>
                  <a:pt x="567631" y="26392"/>
                  <a:pt x="594420" y="44648"/>
                </a:cubicBezTo>
                <a:cubicBezTo>
                  <a:pt x="621209" y="62905"/>
                  <a:pt x="643533" y="87213"/>
                  <a:pt x="661392" y="117574"/>
                </a:cubicBezTo>
                <a:cubicBezTo>
                  <a:pt x="679252" y="147935"/>
                  <a:pt x="688181" y="181967"/>
                  <a:pt x="688181" y="219670"/>
                </a:cubicBezTo>
                <a:cubicBezTo>
                  <a:pt x="688181" y="260548"/>
                  <a:pt x="677168" y="298053"/>
                  <a:pt x="655141" y="332184"/>
                </a:cubicBezTo>
                <a:cubicBezTo>
                  <a:pt x="633115" y="366316"/>
                  <a:pt x="603250" y="391914"/>
                  <a:pt x="565547" y="408980"/>
                </a:cubicBezTo>
                <a:cubicBezTo>
                  <a:pt x="618728" y="424458"/>
                  <a:pt x="659606" y="450850"/>
                  <a:pt x="688181" y="488156"/>
                </a:cubicBezTo>
                <a:cubicBezTo>
                  <a:pt x="716756" y="525462"/>
                  <a:pt x="731044" y="569317"/>
                  <a:pt x="731044" y="619720"/>
                </a:cubicBezTo>
                <a:cubicBezTo>
                  <a:pt x="731044" y="659408"/>
                  <a:pt x="721816" y="698004"/>
                  <a:pt x="703362" y="735509"/>
                </a:cubicBezTo>
                <a:cubicBezTo>
                  <a:pt x="684907" y="773013"/>
                  <a:pt x="659706" y="802977"/>
                  <a:pt x="627757" y="825401"/>
                </a:cubicBezTo>
                <a:cubicBezTo>
                  <a:pt x="595809" y="847824"/>
                  <a:pt x="556419" y="861616"/>
                  <a:pt x="509588" y="866775"/>
                </a:cubicBezTo>
                <a:cubicBezTo>
                  <a:pt x="480219" y="869950"/>
                  <a:pt x="409377" y="871934"/>
                  <a:pt x="297061" y="872728"/>
                </a:cubicBezTo>
                <a:lnTo>
                  <a:pt x="0" y="872728"/>
                </a:ln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 w="19050">
            <a:noFill/>
          </a:ln>
          <a:effectLst/>
        </p:spPr>
        <p:txBody>
          <a:bodyPr wrap="square" lIns="216000" tIns="216000" rIns="216000" bIns="216000" anchor="b">
            <a:noAutofit/>
          </a:bodyPr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64" name="Tijdelijke aanduiding voor tekst 34">
            <a:extLst>
              <a:ext uri="{FF2B5EF4-FFF2-40B4-BE49-F238E27FC236}">
                <a16:creationId xmlns:a16="http://schemas.microsoft.com/office/drawing/2014/main" id="{F3BC1948-0C01-4938-8782-30592B15B2E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6795" y="4715466"/>
            <a:ext cx="195621" cy="232233"/>
          </a:xfrm>
          <a:custGeom>
            <a:avLst/>
            <a:gdLst/>
            <a:ahLst/>
            <a:cxnLst/>
            <a:rect l="l" t="t" r="r" b="b"/>
            <a:pathLst>
              <a:path w="760214" h="902494">
                <a:moveTo>
                  <a:pt x="408384" y="0"/>
                </a:moveTo>
                <a:cubicBezTo>
                  <a:pt x="515143" y="0"/>
                  <a:pt x="601860" y="31552"/>
                  <a:pt x="668535" y="94655"/>
                </a:cubicBezTo>
                <a:cubicBezTo>
                  <a:pt x="708223" y="131961"/>
                  <a:pt x="737989" y="185539"/>
                  <a:pt x="757832" y="255389"/>
                </a:cubicBezTo>
                <a:lnTo>
                  <a:pt x="583406" y="297061"/>
                </a:lnTo>
                <a:cubicBezTo>
                  <a:pt x="573087" y="251817"/>
                  <a:pt x="551557" y="216099"/>
                  <a:pt x="518814" y="189905"/>
                </a:cubicBezTo>
                <a:cubicBezTo>
                  <a:pt x="486072" y="163711"/>
                  <a:pt x="446285" y="150614"/>
                  <a:pt x="399454" y="150614"/>
                </a:cubicBezTo>
                <a:cubicBezTo>
                  <a:pt x="334764" y="150614"/>
                  <a:pt x="282277" y="173831"/>
                  <a:pt x="241994" y="220266"/>
                </a:cubicBezTo>
                <a:cubicBezTo>
                  <a:pt x="201711" y="266700"/>
                  <a:pt x="181570" y="341908"/>
                  <a:pt x="181570" y="445889"/>
                </a:cubicBezTo>
                <a:cubicBezTo>
                  <a:pt x="181570" y="556220"/>
                  <a:pt x="201414" y="634802"/>
                  <a:pt x="241101" y="681633"/>
                </a:cubicBezTo>
                <a:cubicBezTo>
                  <a:pt x="280789" y="728464"/>
                  <a:pt x="332382" y="751880"/>
                  <a:pt x="395882" y="751880"/>
                </a:cubicBezTo>
                <a:cubicBezTo>
                  <a:pt x="442714" y="751880"/>
                  <a:pt x="482996" y="736997"/>
                  <a:pt x="516731" y="707231"/>
                </a:cubicBezTo>
                <a:cubicBezTo>
                  <a:pt x="550465" y="677466"/>
                  <a:pt x="574675" y="630634"/>
                  <a:pt x="589359" y="566738"/>
                </a:cubicBezTo>
                <a:lnTo>
                  <a:pt x="760214" y="620911"/>
                </a:lnTo>
                <a:cubicBezTo>
                  <a:pt x="734020" y="716161"/>
                  <a:pt x="690463" y="786904"/>
                  <a:pt x="629542" y="833140"/>
                </a:cubicBezTo>
                <a:cubicBezTo>
                  <a:pt x="568622" y="879376"/>
                  <a:pt x="491331" y="902494"/>
                  <a:pt x="397668" y="902494"/>
                </a:cubicBezTo>
                <a:cubicBezTo>
                  <a:pt x="281781" y="902494"/>
                  <a:pt x="186531" y="862906"/>
                  <a:pt x="111918" y="783729"/>
                </a:cubicBezTo>
                <a:cubicBezTo>
                  <a:pt x="37306" y="704552"/>
                  <a:pt x="0" y="596305"/>
                  <a:pt x="0" y="458986"/>
                </a:cubicBezTo>
                <a:cubicBezTo>
                  <a:pt x="0" y="313730"/>
                  <a:pt x="37504" y="200918"/>
                  <a:pt x="112514" y="120551"/>
                </a:cubicBezTo>
                <a:cubicBezTo>
                  <a:pt x="187523" y="40184"/>
                  <a:pt x="286146" y="0"/>
                  <a:pt x="408384" y="0"/>
                </a:cubicBez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 w="19050">
            <a:noFill/>
          </a:ln>
          <a:effectLst/>
        </p:spPr>
        <p:txBody>
          <a:bodyPr wrap="square" lIns="216000" tIns="216000" rIns="216000" bIns="216000" anchor="b">
            <a:noAutofit/>
          </a:bodyPr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737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400" fill="hold"/>
                                        <p:tgtEl>
                                          <p:spTgt spid="60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400" fill="hold"/>
                                        <p:tgtEl>
                                          <p:spTgt spid="59"/>
                                        </p:tgtEl>
                                      </p:cBhvr>
                                      <p:by x="103000" y="103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mph" presetSubtype="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6" dur="400" fill="hold"/>
                                        <p:tgtEl>
                                          <p:spTgt spid="63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mph" presetSubtype="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1" dur="400" fill="hold"/>
                                        <p:tgtEl>
                                          <p:spTgt spid="61"/>
                                        </p:tgtEl>
                                      </p:cBhvr>
                                      <p:by x="103000" y="103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400" fill="hold"/>
                                        <p:tgtEl>
                                          <p:spTgt spid="6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1" dur="400" fill="hold"/>
                                        <p:tgtEl>
                                          <p:spTgt spid="62"/>
                                        </p:tgtEl>
                                      </p:cBhvr>
                                      <p:by x="103000" y="103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46" dur="400" fill="hold"/>
                                        <p:tgtEl>
                                          <p:spTgt spid="6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mph" presetSubtype="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51" dur="400" fill="hold"/>
                                        <p:tgtEl>
                                          <p:spTgt spid="47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8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6" grpId="0" animBg="1"/>
      <p:bldP spid="6" grpId="1" animBg="1"/>
      <p:bldP spid="4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1" animBg="1"/>
      <p:bldP spid="51" grpId="0" animBg="1"/>
      <p:bldP spid="59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0"/>
                  </p:stCondLst>
                  <p:childTnLst>
                    <p:animScale>
                      <p:cBhvr>
                        <p:cTn dur="400" fill="hold"/>
                        <p:tgtEl>
                          <p:spTgt spid="59"/>
                        </p:tgtEl>
                      </p:cBhvr>
                      <p:by x="103000" y="103000"/>
                    </p:animScale>
                  </p:childTnLst>
                </p:cTn>
              </p:par>
            </p:tnLst>
          </p:tmpl>
        </p:tmplLst>
      </p:bldP>
      <p:bldP spid="6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0"/>
                  </p:stCondLst>
                  <p:childTnLst>
                    <p:animScale>
                      <p:cBhvr>
                        <p:cTn dur="400" fill="hold"/>
                        <p:tgtEl>
                          <p:spTgt spid="60"/>
                        </p:tgtEl>
                      </p:cBhvr>
                      <p:by x="107000" y="107000"/>
                    </p:animScale>
                  </p:childTnLst>
                </p:cTn>
              </p:par>
            </p:tnLst>
          </p:tmpl>
        </p:tmplLst>
      </p:bldP>
      <p:bldP spid="61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250"/>
                  </p:stCondLst>
                  <p:childTnLst>
                    <p:animScale>
                      <p:cBhvr>
                        <p:cTn dur="400" fill="hold"/>
                        <p:tgtEl>
                          <p:spTgt spid="61"/>
                        </p:tgtEl>
                      </p:cBhvr>
                      <p:by x="103000" y="103000"/>
                    </p:animScale>
                  </p:childTnLst>
                </p:cTn>
              </p:par>
            </p:tnLst>
          </p:tmpl>
        </p:tmplLst>
      </p:bldP>
      <p:bldP spid="62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500"/>
                  </p:stCondLst>
                  <p:childTnLst>
                    <p:animScale>
                      <p:cBhvr>
                        <p:cTn dur="400" fill="hold"/>
                        <p:tgtEl>
                          <p:spTgt spid="62"/>
                        </p:tgtEl>
                      </p:cBhvr>
                      <p:by x="103000" y="103000"/>
                    </p:animScale>
                  </p:childTnLst>
                </p:cTn>
              </p:par>
            </p:tnLst>
          </p:tmpl>
        </p:tmplLst>
      </p:bldP>
      <p:bldP spid="6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250"/>
                  </p:stCondLst>
                  <p:childTnLst>
                    <p:animScale>
                      <p:cBhvr>
                        <p:cTn dur="400" fill="hold"/>
                        <p:tgtEl>
                          <p:spTgt spid="63"/>
                        </p:tgtEl>
                      </p:cBhvr>
                      <p:by x="107000" y="107000"/>
                    </p:animScale>
                  </p:childTnLst>
                </p:cTn>
              </p:par>
            </p:tnLst>
          </p:tmpl>
        </p:tmplLst>
      </p:bldP>
      <p:bldP spid="6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500"/>
                  </p:stCondLst>
                  <p:childTnLst>
                    <p:animScale>
                      <p:cBhvr>
                        <p:cTn dur="400" fill="hold"/>
                        <p:tgtEl>
                          <p:spTgt spid="64"/>
                        </p:tgtEl>
                      </p:cBhvr>
                      <p:by x="107000" y="107000"/>
                    </p:animScale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RAAG: BEELD &amp; GELUID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D2F64DBD-22CC-4C98-8E7C-04E12445AB2E}"/>
              </a:ext>
            </a:extLst>
          </p:cNvPr>
          <p:cNvSpPr/>
          <p:nvPr userDrawn="1"/>
        </p:nvSpPr>
        <p:spPr>
          <a:xfrm>
            <a:off x="218864" y="203200"/>
            <a:ext cx="11754274" cy="6451600"/>
          </a:xfrm>
          <a:prstGeom prst="roundRect">
            <a:avLst>
              <a:gd name="adj" fmla="val 2228"/>
            </a:avLst>
          </a:prstGeom>
          <a:solidFill>
            <a:schemeClr val="accent3"/>
          </a:solidFill>
          <a:ln>
            <a:noFill/>
          </a:ln>
          <a:effectLst>
            <a:outerShdw blurRad="241300" algn="c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hthoek: afgeronde hoeken 42">
            <a:extLst>
              <a:ext uri="{FF2B5EF4-FFF2-40B4-BE49-F238E27FC236}">
                <a16:creationId xmlns:a16="http://schemas.microsoft.com/office/drawing/2014/main" id="{3BDCF044-3B28-CE45-A914-13C4ABFD22C0}"/>
              </a:ext>
            </a:extLst>
          </p:cNvPr>
          <p:cNvSpPr/>
          <p:nvPr userDrawn="1"/>
        </p:nvSpPr>
        <p:spPr>
          <a:xfrm>
            <a:off x="218864" y="203200"/>
            <a:ext cx="11754274" cy="6451600"/>
          </a:xfrm>
          <a:prstGeom prst="roundRect">
            <a:avLst>
              <a:gd name="adj" fmla="val 2228"/>
            </a:avLst>
          </a:prstGeom>
          <a:blipFill dpi="0" rotWithShape="1"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Ovaal 27">
            <a:extLst>
              <a:ext uri="{FF2B5EF4-FFF2-40B4-BE49-F238E27FC236}">
                <a16:creationId xmlns:a16="http://schemas.microsoft.com/office/drawing/2014/main" id="{9F4B3CEB-ACB2-7D4D-A3BE-13E2D5C137DF}"/>
              </a:ext>
            </a:extLst>
          </p:cNvPr>
          <p:cNvSpPr/>
          <p:nvPr userDrawn="1"/>
        </p:nvSpPr>
        <p:spPr>
          <a:xfrm>
            <a:off x="3087128" y="420128"/>
            <a:ext cx="6017745" cy="6017745"/>
          </a:xfrm>
          <a:prstGeom prst="ellipse">
            <a:avLst/>
          </a:prstGeom>
          <a:gradFill flip="none" rotWithShape="1">
            <a:gsLst>
              <a:gs pos="20000">
                <a:schemeClr val="accent3"/>
              </a:gs>
              <a:gs pos="99000">
                <a:schemeClr val="accent3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4F59282-5D9D-194F-A7E6-7BCB3B14844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6555" y="1775471"/>
            <a:ext cx="4645446" cy="39254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Rechthoek: afgeronde hoeken 15">
            <a:extLst>
              <a:ext uri="{FF2B5EF4-FFF2-40B4-BE49-F238E27FC236}">
                <a16:creationId xmlns:a16="http://schemas.microsoft.com/office/drawing/2014/main" id="{D8E11DC8-F439-4B25-8100-71E3C2139685}"/>
              </a:ext>
            </a:extLst>
          </p:cNvPr>
          <p:cNvSpPr/>
          <p:nvPr userDrawn="1"/>
        </p:nvSpPr>
        <p:spPr>
          <a:xfrm>
            <a:off x="606506" y="1572352"/>
            <a:ext cx="720000" cy="72000"/>
          </a:xfrm>
          <a:prstGeom prst="roundRect">
            <a:avLst>
              <a:gd name="adj" fmla="val 50000"/>
            </a:avLst>
          </a:prstGeom>
          <a:gradFill>
            <a:gsLst>
              <a:gs pos="2000">
                <a:srgbClr val="F94F6B"/>
              </a:gs>
              <a:gs pos="100000">
                <a:srgbClr val="B86DF2"/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3EEB78FD-C1D1-460A-9F35-AFB996737D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508" y="547514"/>
            <a:ext cx="10978984" cy="802315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>
                <a:solidFill>
                  <a:schemeClr val="accent5"/>
                </a:solidFill>
              </a:defRPr>
            </a:lvl1pPr>
          </a:lstStyle>
          <a:p>
            <a:r>
              <a:rPr lang="nl-NL"/>
              <a:t>Plaats hier je vraag</a:t>
            </a:r>
            <a:br>
              <a:rPr lang="nl-NL"/>
            </a:br>
            <a:r>
              <a:rPr lang="nl-NL"/>
              <a:t>maximaal twee regels</a:t>
            </a:r>
          </a:p>
        </p:txBody>
      </p:sp>
      <p:sp>
        <p:nvSpPr>
          <p:cNvPr id="29" name="Rechthoek: afgeronde hoeken 28">
            <a:extLst>
              <a:ext uri="{FF2B5EF4-FFF2-40B4-BE49-F238E27FC236}">
                <a16:creationId xmlns:a16="http://schemas.microsoft.com/office/drawing/2014/main" id="{49CA3C14-7A9E-43B3-8DE7-97343D6646D2}"/>
              </a:ext>
            </a:extLst>
          </p:cNvPr>
          <p:cNvSpPr/>
          <p:nvPr userDrawn="1"/>
        </p:nvSpPr>
        <p:spPr>
          <a:xfrm>
            <a:off x="7023921" y="4642412"/>
            <a:ext cx="1755690" cy="528262"/>
          </a:xfrm>
          <a:prstGeom prst="roundRect">
            <a:avLst>
              <a:gd name="adj" fmla="val 10609"/>
            </a:avLst>
          </a:prstGeom>
          <a:noFill/>
          <a:ln w="19050">
            <a:noFill/>
          </a:ln>
          <a:effectLst>
            <a:outerShdw blurRad="2413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r>
              <a:rPr lang="nl-NL">
                <a:solidFill>
                  <a:srgbClr val="CFD3E7"/>
                </a:solidFill>
              </a:rPr>
              <a:t>Luister naar </a:t>
            </a:r>
            <a:br>
              <a:rPr lang="nl-NL">
                <a:solidFill>
                  <a:srgbClr val="CFD3E7"/>
                </a:solidFill>
              </a:rPr>
            </a:br>
            <a:r>
              <a:rPr lang="nl-NL">
                <a:solidFill>
                  <a:srgbClr val="CFD3E7"/>
                </a:solidFill>
              </a:rPr>
              <a:t>het fragment…</a:t>
            </a:r>
          </a:p>
        </p:txBody>
      </p:sp>
      <p:sp>
        <p:nvSpPr>
          <p:cNvPr id="30" name="Rechthoek: afgeronde hoeken 29">
            <a:extLst>
              <a:ext uri="{FF2B5EF4-FFF2-40B4-BE49-F238E27FC236}">
                <a16:creationId xmlns:a16="http://schemas.microsoft.com/office/drawing/2014/main" id="{07521C8D-6F0C-47D1-B22E-77AE403FB0C3}"/>
              </a:ext>
            </a:extLst>
          </p:cNvPr>
          <p:cNvSpPr/>
          <p:nvPr userDrawn="1"/>
        </p:nvSpPr>
        <p:spPr>
          <a:xfrm>
            <a:off x="606506" y="6144352"/>
            <a:ext cx="10978986" cy="102883"/>
          </a:xfrm>
          <a:prstGeom prst="roundRect">
            <a:avLst>
              <a:gd name="adj" fmla="val 50000"/>
            </a:avLst>
          </a:prstGeom>
          <a:noFill/>
          <a:ln>
            <a:solidFill>
              <a:srgbClr val="224264"/>
            </a:solidFill>
          </a:ln>
          <a:effectLst>
            <a:outerShdw blurRad="2413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nl-NL"/>
          </a:p>
        </p:txBody>
      </p:sp>
      <p:sp>
        <p:nvSpPr>
          <p:cNvPr id="31" name="Rechthoek: afgeronde hoeken 30">
            <a:extLst>
              <a:ext uri="{FF2B5EF4-FFF2-40B4-BE49-F238E27FC236}">
                <a16:creationId xmlns:a16="http://schemas.microsoft.com/office/drawing/2014/main" id="{5A21E007-EEAD-4E25-A07A-CAC1A0686882}"/>
              </a:ext>
            </a:extLst>
          </p:cNvPr>
          <p:cNvSpPr/>
          <p:nvPr userDrawn="1"/>
        </p:nvSpPr>
        <p:spPr>
          <a:xfrm>
            <a:off x="606506" y="6144352"/>
            <a:ext cx="10980000" cy="102883"/>
          </a:xfrm>
          <a:prstGeom prst="roundRect">
            <a:avLst>
              <a:gd name="adj" fmla="val 50000"/>
            </a:avLst>
          </a:pr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C7AB5FE4-0F38-46AC-BF05-C9E5CA91E1B7}"/>
              </a:ext>
            </a:extLst>
          </p:cNvPr>
          <p:cNvSpPr txBox="1"/>
          <p:nvPr userDrawn="1"/>
        </p:nvSpPr>
        <p:spPr>
          <a:xfrm>
            <a:off x="606506" y="5732824"/>
            <a:ext cx="227811" cy="33492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nl-NL" sz="1100">
                <a:solidFill>
                  <a:srgbClr val="F94F6B"/>
                </a:solidFill>
              </a:rPr>
              <a:t>20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E3AB84D1-F565-4839-A5C8-3BB865214DD7}"/>
              </a:ext>
            </a:extLst>
          </p:cNvPr>
          <p:cNvSpPr txBox="1"/>
          <p:nvPr userDrawn="1"/>
        </p:nvSpPr>
        <p:spPr>
          <a:xfrm>
            <a:off x="5982093" y="5732824"/>
            <a:ext cx="227811" cy="33492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/>
            <a:r>
              <a:rPr lang="nl-NL" sz="1100">
                <a:solidFill>
                  <a:srgbClr val="D85EAF"/>
                </a:solidFill>
              </a:rPr>
              <a:t>10</a:t>
            </a: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48F5790D-6DA8-4A40-B1B1-085E5DC1C80D}"/>
              </a:ext>
            </a:extLst>
          </p:cNvPr>
          <p:cNvSpPr txBox="1"/>
          <p:nvPr userDrawn="1"/>
        </p:nvSpPr>
        <p:spPr>
          <a:xfrm>
            <a:off x="11357681" y="5732824"/>
            <a:ext cx="227811" cy="33492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/>
            <a:r>
              <a:rPr lang="nl-NL" sz="1100">
                <a:solidFill>
                  <a:srgbClr val="B86DF2"/>
                </a:solidFill>
              </a:rPr>
              <a:t>0</a:t>
            </a:r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39441367-6A25-4838-AA8D-8F6E96033D05}"/>
              </a:ext>
            </a:extLst>
          </p:cNvPr>
          <p:cNvSpPr txBox="1"/>
          <p:nvPr userDrawn="1"/>
        </p:nvSpPr>
        <p:spPr>
          <a:xfrm>
            <a:off x="10639425" y="544271"/>
            <a:ext cx="668756" cy="19291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nl-NL" sz="1100">
                <a:solidFill>
                  <a:srgbClr val="B2B9D8"/>
                </a:solidFill>
              </a:rPr>
              <a:t>Start timer</a:t>
            </a:r>
          </a:p>
        </p:txBody>
      </p:sp>
      <p:sp>
        <p:nvSpPr>
          <p:cNvPr id="39" name="Vrije vorm: vorm 38">
            <a:extLst>
              <a:ext uri="{FF2B5EF4-FFF2-40B4-BE49-F238E27FC236}">
                <a16:creationId xmlns:a16="http://schemas.microsoft.com/office/drawing/2014/main" id="{5481E0D1-1E46-4433-83F5-E22FE5A13427}"/>
              </a:ext>
            </a:extLst>
          </p:cNvPr>
          <p:cNvSpPr/>
          <p:nvPr userDrawn="1"/>
        </p:nvSpPr>
        <p:spPr>
          <a:xfrm>
            <a:off x="11399061" y="547514"/>
            <a:ext cx="186431" cy="186431"/>
          </a:xfrm>
          <a:custGeom>
            <a:avLst/>
            <a:gdLst>
              <a:gd name="connsiteX0" fmla="*/ 67490 w 186431"/>
              <a:gd name="connsiteY0" fmla="*/ 38152 h 186431"/>
              <a:gd name="connsiteX1" fmla="*/ 67490 w 186431"/>
              <a:gd name="connsiteY1" fmla="*/ 148280 h 186431"/>
              <a:gd name="connsiteX2" fmla="*/ 135889 w 186431"/>
              <a:gd name="connsiteY2" fmla="*/ 93216 h 186431"/>
              <a:gd name="connsiteX3" fmla="*/ 93216 w 186431"/>
              <a:gd name="connsiteY3" fmla="*/ 0 h 186431"/>
              <a:gd name="connsiteX4" fmla="*/ 186431 w 186431"/>
              <a:gd name="connsiteY4" fmla="*/ 93216 h 186431"/>
              <a:gd name="connsiteX5" fmla="*/ 93216 w 186431"/>
              <a:gd name="connsiteY5" fmla="*/ 186431 h 186431"/>
              <a:gd name="connsiteX6" fmla="*/ 0 w 186431"/>
              <a:gd name="connsiteY6" fmla="*/ 93216 h 186431"/>
              <a:gd name="connsiteX7" fmla="*/ 93216 w 186431"/>
              <a:gd name="connsiteY7" fmla="*/ 0 h 186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6431" h="186431">
                <a:moveTo>
                  <a:pt x="67490" y="38152"/>
                </a:moveTo>
                <a:lnTo>
                  <a:pt x="67490" y="148280"/>
                </a:lnTo>
                <a:lnTo>
                  <a:pt x="135889" y="93216"/>
                </a:lnTo>
                <a:close/>
                <a:moveTo>
                  <a:pt x="93216" y="0"/>
                </a:moveTo>
                <a:cubicBezTo>
                  <a:pt x="144697" y="0"/>
                  <a:pt x="186431" y="41734"/>
                  <a:pt x="186431" y="93216"/>
                </a:cubicBezTo>
                <a:cubicBezTo>
                  <a:pt x="186431" y="144697"/>
                  <a:pt x="144697" y="186431"/>
                  <a:pt x="93216" y="186431"/>
                </a:cubicBezTo>
                <a:cubicBezTo>
                  <a:pt x="41734" y="186431"/>
                  <a:pt x="0" y="144697"/>
                  <a:pt x="0" y="93216"/>
                </a:cubicBezTo>
                <a:cubicBezTo>
                  <a:pt x="0" y="41734"/>
                  <a:pt x="41734" y="0"/>
                  <a:pt x="93216" y="0"/>
                </a:cubicBez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40" name="TRIGGER TIMER">
            <a:extLst>
              <a:ext uri="{FF2B5EF4-FFF2-40B4-BE49-F238E27FC236}">
                <a16:creationId xmlns:a16="http://schemas.microsoft.com/office/drawing/2014/main" id="{270C419E-65E9-4C4C-B9D7-8D9B2E32634A}"/>
              </a:ext>
            </a:extLst>
          </p:cNvPr>
          <p:cNvSpPr txBox="1"/>
          <p:nvPr userDrawn="1"/>
        </p:nvSpPr>
        <p:spPr>
          <a:xfrm>
            <a:off x="10577512" y="474930"/>
            <a:ext cx="1090611" cy="33492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nl-NL" sz="1100">
                <a:solidFill>
                  <a:srgbClr val="B2B9D8"/>
                </a:solidFill>
              </a:rPr>
              <a:t> </a:t>
            </a:r>
          </a:p>
        </p:txBody>
      </p:sp>
      <p:sp>
        <p:nvSpPr>
          <p:cNvPr id="44" name="Tijdelijke aanduiding voor tekst 26">
            <a:extLst>
              <a:ext uri="{FF2B5EF4-FFF2-40B4-BE49-F238E27FC236}">
                <a16:creationId xmlns:a16="http://schemas.microsoft.com/office/drawing/2014/main" id="{D9853917-F392-40DC-8BF2-024DBA8078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6506" y="2284762"/>
            <a:ext cx="5330183" cy="720000"/>
          </a:xfrm>
          <a:prstGeom prst="roundRect">
            <a:avLst>
              <a:gd name="adj" fmla="val 8522"/>
            </a:avLst>
          </a:prstGeom>
          <a:solidFill>
            <a:srgbClr val="252C4A"/>
          </a:solidFill>
          <a:ln w="19050">
            <a:solidFill>
              <a:schemeClr val="accent4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lIns="738000" tIns="216000" rIns="216000" bIns="216000" anchor="ctr" anchorCtr="0"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Dit is het eerste antwoord</a:t>
            </a:r>
          </a:p>
        </p:txBody>
      </p:sp>
      <p:sp>
        <p:nvSpPr>
          <p:cNvPr id="45" name="Tijdelijke aanduiding voor tekst 32">
            <a:extLst>
              <a:ext uri="{FF2B5EF4-FFF2-40B4-BE49-F238E27FC236}">
                <a16:creationId xmlns:a16="http://schemas.microsoft.com/office/drawing/2014/main" id="{479AA376-23CA-4C26-85C5-321BD5EB61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1935" y="2532476"/>
            <a:ext cx="225340" cy="224573"/>
          </a:xfrm>
          <a:custGeom>
            <a:avLst/>
            <a:gdLst/>
            <a:ahLst/>
            <a:cxnLst/>
            <a:rect l="l" t="t" r="r" b="b"/>
            <a:pathLst>
              <a:path w="875705" h="872728">
                <a:moveTo>
                  <a:pt x="431006" y="203597"/>
                </a:moveTo>
                <a:lnTo>
                  <a:pt x="313134" y="527447"/>
                </a:lnTo>
                <a:lnTo>
                  <a:pt x="551259" y="527447"/>
                </a:lnTo>
                <a:close/>
                <a:moveTo>
                  <a:pt x="339924" y="0"/>
                </a:moveTo>
                <a:lnTo>
                  <a:pt x="526256" y="0"/>
                </a:lnTo>
                <a:lnTo>
                  <a:pt x="875705" y="872728"/>
                </a:lnTo>
                <a:lnTo>
                  <a:pt x="684014" y="872728"/>
                </a:lnTo>
                <a:lnTo>
                  <a:pt x="607814" y="674489"/>
                </a:lnTo>
                <a:lnTo>
                  <a:pt x="258961" y="674489"/>
                </a:lnTo>
                <a:lnTo>
                  <a:pt x="186928" y="872728"/>
                </a:lnTo>
                <a:lnTo>
                  <a:pt x="0" y="872728"/>
                </a:ln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 w="19050">
            <a:noFill/>
          </a:ln>
          <a:effectLst/>
        </p:spPr>
        <p:txBody>
          <a:bodyPr wrap="square" lIns="216000" tIns="216000" rIns="216000" bIns="216000" anchor="b">
            <a:noAutofit/>
          </a:bodyPr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46" name="Tijdelijke aanduiding voor tekst 26">
            <a:extLst>
              <a:ext uri="{FF2B5EF4-FFF2-40B4-BE49-F238E27FC236}">
                <a16:creationId xmlns:a16="http://schemas.microsoft.com/office/drawing/2014/main" id="{27A29A03-E95B-46F9-ADBB-6093B98AF31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6506" y="3378172"/>
            <a:ext cx="5330183" cy="720000"/>
          </a:xfrm>
          <a:prstGeom prst="roundRect">
            <a:avLst>
              <a:gd name="adj" fmla="val 8522"/>
            </a:avLst>
          </a:prstGeom>
          <a:solidFill>
            <a:srgbClr val="252C4A"/>
          </a:solidFill>
          <a:ln w="19050">
            <a:solidFill>
              <a:schemeClr val="accent4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lIns="738000" tIns="216000" rIns="216000" bIns="216000" anchor="ctr" anchorCtr="0"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Dit is het tweede antwoord</a:t>
            </a:r>
          </a:p>
        </p:txBody>
      </p:sp>
      <p:sp>
        <p:nvSpPr>
          <p:cNvPr id="48" name="Tijdelijke aanduiding voor tekst 26">
            <a:extLst>
              <a:ext uri="{FF2B5EF4-FFF2-40B4-BE49-F238E27FC236}">
                <a16:creationId xmlns:a16="http://schemas.microsoft.com/office/drawing/2014/main" id="{B2737A76-427A-4017-910F-648B8CC77D2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6506" y="4471582"/>
            <a:ext cx="5330183" cy="720000"/>
          </a:xfrm>
          <a:prstGeom prst="roundRect">
            <a:avLst>
              <a:gd name="adj" fmla="val 8522"/>
            </a:avLst>
          </a:prstGeom>
          <a:solidFill>
            <a:srgbClr val="252C4A"/>
          </a:solidFill>
          <a:ln w="19050">
            <a:solidFill>
              <a:schemeClr val="accent4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lIns="738000" tIns="216000" rIns="216000" bIns="216000" anchor="ctr" anchorCtr="0"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Dit is het derde antwoord</a:t>
            </a:r>
          </a:p>
        </p:txBody>
      </p:sp>
      <p:sp>
        <p:nvSpPr>
          <p:cNvPr id="49" name="Tijdelijke aanduiding voor tekst 33">
            <a:extLst>
              <a:ext uri="{FF2B5EF4-FFF2-40B4-BE49-F238E27FC236}">
                <a16:creationId xmlns:a16="http://schemas.microsoft.com/office/drawing/2014/main" id="{A0C54E30-8575-46A8-97E0-8F75AA5305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0548" y="3625885"/>
            <a:ext cx="188115" cy="224574"/>
          </a:xfrm>
          <a:custGeom>
            <a:avLst/>
            <a:gdLst/>
            <a:ahLst/>
            <a:cxnLst/>
            <a:rect l="l" t="t" r="r" b="b"/>
            <a:pathLst>
              <a:path w="731044" h="872728">
                <a:moveTo>
                  <a:pt x="176213" y="492323"/>
                </a:moveTo>
                <a:lnTo>
                  <a:pt x="176213" y="725686"/>
                </a:lnTo>
                <a:lnTo>
                  <a:pt x="339328" y="725686"/>
                </a:lnTo>
                <a:cubicBezTo>
                  <a:pt x="402828" y="725686"/>
                  <a:pt x="443111" y="723900"/>
                  <a:pt x="460177" y="720328"/>
                </a:cubicBezTo>
                <a:cubicBezTo>
                  <a:pt x="486370" y="715566"/>
                  <a:pt x="507702" y="703957"/>
                  <a:pt x="524173" y="685502"/>
                </a:cubicBezTo>
                <a:cubicBezTo>
                  <a:pt x="540643" y="667048"/>
                  <a:pt x="548878" y="642342"/>
                  <a:pt x="548878" y="611386"/>
                </a:cubicBezTo>
                <a:cubicBezTo>
                  <a:pt x="548878" y="585192"/>
                  <a:pt x="542528" y="562967"/>
                  <a:pt x="529828" y="544711"/>
                </a:cubicBezTo>
                <a:cubicBezTo>
                  <a:pt x="517128" y="526455"/>
                  <a:pt x="498773" y="513159"/>
                  <a:pt x="474762" y="504825"/>
                </a:cubicBezTo>
                <a:cubicBezTo>
                  <a:pt x="450751" y="496491"/>
                  <a:pt x="398661" y="492323"/>
                  <a:pt x="318492" y="492323"/>
                </a:cubicBezTo>
                <a:close/>
                <a:moveTo>
                  <a:pt x="176213" y="145256"/>
                </a:moveTo>
                <a:lnTo>
                  <a:pt x="176213" y="347067"/>
                </a:lnTo>
                <a:lnTo>
                  <a:pt x="291703" y="347067"/>
                </a:lnTo>
                <a:cubicBezTo>
                  <a:pt x="360363" y="347067"/>
                  <a:pt x="403027" y="346075"/>
                  <a:pt x="419695" y="344091"/>
                </a:cubicBezTo>
                <a:cubicBezTo>
                  <a:pt x="449858" y="340519"/>
                  <a:pt x="473571" y="330101"/>
                  <a:pt x="490835" y="312837"/>
                </a:cubicBezTo>
                <a:cubicBezTo>
                  <a:pt x="508099" y="295573"/>
                  <a:pt x="516731" y="272852"/>
                  <a:pt x="516731" y="244673"/>
                </a:cubicBezTo>
                <a:cubicBezTo>
                  <a:pt x="516731" y="217686"/>
                  <a:pt x="509290" y="195759"/>
                  <a:pt x="494407" y="178891"/>
                </a:cubicBezTo>
                <a:cubicBezTo>
                  <a:pt x="479524" y="162024"/>
                  <a:pt x="457399" y="151805"/>
                  <a:pt x="428030" y="148233"/>
                </a:cubicBezTo>
                <a:cubicBezTo>
                  <a:pt x="410567" y="146248"/>
                  <a:pt x="360363" y="145256"/>
                  <a:pt x="277416" y="145256"/>
                </a:cubicBezTo>
                <a:close/>
                <a:moveTo>
                  <a:pt x="0" y="0"/>
                </a:moveTo>
                <a:lnTo>
                  <a:pt x="348853" y="0"/>
                </a:lnTo>
                <a:cubicBezTo>
                  <a:pt x="417909" y="0"/>
                  <a:pt x="469404" y="2877"/>
                  <a:pt x="503337" y="8632"/>
                </a:cubicBezTo>
                <a:cubicBezTo>
                  <a:pt x="537270" y="14387"/>
                  <a:pt x="567631" y="26392"/>
                  <a:pt x="594420" y="44648"/>
                </a:cubicBezTo>
                <a:cubicBezTo>
                  <a:pt x="621209" y="62905"/>
                  <a:pt x="643533" y="87213"/>
                  <a:pt x="661392" y="117574"/>
                </a:cubicBezTo>
                <a:cubicBezTo>
                  <a:pt x="679252" y="147935"/>
                  <a:pt x="688181" y="181967"/>
                  <a:pt x="688181" y="219670"/>
                </a:cubicBezTo>
                <a:cubicBezTo>
                  <a:pt x="688181" y="260548"/>
                  <a:pt x="677168" y="298053"/>
                  <a:pt x="655141" y="332184"/>
                </a:cubicBezTo>
                <a:cubicBezTo>
                  <a:pt x="633115" y="366316"/>
                  <a:pt x="603250" y="391914"/>
                  <a:pt x="565547" y="408980"/>
                </a:cubicBezTo>
                <a:cubicBezTo>
                  <a:pt x="618728" y="424458"/>
                  <a:pt x="659606" y="450850"/>
                  <a:pt x="688181" y="488156"/>
                </a:cubicBezTo>
                <a:cubicBezTo>
                  <a:pt x="716756" y="525462"/>
                  <a:pt x="731044" y="569317"/>
                  <a:pt x="731044" y="619720"/>
                </a:cubicBezTo>
                <a:cubicBezTo>
                  <a:pt x="731044" y="659408"/>
                  <a:pt x="721816" y="698004"/>
                  <a:pt x="703362" y="735509"/>
                </a:cubicBezTo>
                <a:cubicBezTo>
                  <a:pt x="684907" y="773013"/>
                  <a:pt x="659706" y="802977"/>
                  <a:pt x="627757" y="825401"/>
                </a:cubicBezTo>
                <a:cubicBezTo>
                  <a:pt x="595809" y="847824"/>
                  <a:pt x="556419" y="861616"/>
                  <a:pt x="509588" y="866775"/>
                </a:cubicBezTo>
                <a:cubicBezTo>
                  <a:pt x="480219" y="869950"/>
                  <a:pt x="409377" y="871934"/>
                  <a:pt x="297061" y="872728"/>
                </a:cubicBezTo>
                <a:lnTo>
                  <a:pt x="0" y="872728"/>
                </a:ln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 w="19050">
            <a:noFill/>
          </a:ln>
          <a:effectLst/>
        </p:spPr>
        <p:txBody>
          <a:bodyPr wrap="square" lIns="216000" tIns="216000" rIns="216000" bIns="216000" anchor="b">
            <a:noAutofit/>
          </a:bodyPr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50" name="Tijdelijke aanduiding voor tekst 34">
            <a:extLst>
              <a:ext uri="{FF2B5EF4-FFF2-40B4-BE49-F238E27FC236}">
                <a16:creationId xmlns:a16="http://schemas.microsoft.com/office/drawing/2014/main" id="{30FC63CB-C0C0-4A14-A112-B196C92F45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6795" y="4715466"/>
            <a:ext cx="195621" cy="232233"/>
          </a:xfrm>
          <a:custGeom>
            <a:avLst/>
            <a:gdLst/>
            <a:ahLst/>
            <a:cxnLst/>
            <a:rect l="l" t="t" r="r" b="b"/>
            <a:pathLst>
              <a:path w="760214" h="902494">
                <a:moveTo>
                  <a:pt x="408384" y="0"/>
                </a:moveTo>
                <a:cubicBezTo>
                  <a:pt x="515143" y="0"/>
                  <a:pt x="601860" y="31552"/>
                  <a:pt x="668535" y="94655"/>
                </a:cubicBezTo>
                <a:cubicBezTo>
                  <a:pt x="708223" y="131961"/>
                  <a:pt x="737989" y="185539"/>
                  <a:pt x="757832" y="255389"/>
                </a:cubicBezTo>
                <a:lnTo>
                  <a:pt x="583406" y="297061"/>
                </a:lnTo>
                <a:cubicBezTo>
                  <a:pt x="573087" y="251817"/>
                  <a:pt x="551557" y="216099"/>
                  <a:pt x="518814" y="189905"/>
                </a:cubicBezTo>
                <a:cubicBezTo>
                  <a:pt x="486072" y="163711"/>
                  <a:pt x="446285" y="150614"/>
                  <a:pt x="399454" y="150614"/>
                </a:cubicBezTo>
                <a:cubicBezTo>
                  <a:pt x="334764" y="150614"/>
                  <a:pt x="282277" y="173831"/>
                  <a:pt x="241994" y="220266"/>
                </a:cubicBezTo>
                <a:cubicBezTo>
                  <a:pt x="201711" y="266700"/>
                  <a:pt x="181570" y="341908"/>
                  <a:pt x="181570" y="445889"/>
                </a:cubicBezTo>
                <a:cubicBezTo>
                  <a:pt x="181570" y="556220"/>
                  <a:pt x="201414" y="634802"/>
                  <a:pt x="241101" y="681633"/>
                </a:cubicBezTo>
                <a:cubicBezTo>
                  <a:pt x="280789" y="728464"/>
                  <a:pt x="332382" y="751880"/>
                  <a:pt x="395882" y="751880"/>
                </a:cubicBezTo>
                <a:cubicBezTo>
                  <a:pt x="442714" y="751880"/>
                  <a:pt x="482996" y="736997"/>
                  <a:pt x="516731" y="707231"/>
                </a:cubicBezTo>
                <a:cubicBezTo>
                  <a:pt x="550465" y="677466"/>
                  <a:pt x="574675" y="630634"/>
                  <a:pt x="589359" y="566738"/>
                </a:cubicBezTo>
                <a:lnTo>
                  <a:pt x="760214" y="620911"/>
                </a:lnTo>
                <a:cubicBezTo>
                  <a:pt x="734020" y="716161"/>
                  <a:pt x="690463" y="786904"/>
                  <a:pt x="629542" y="833140"/>
                </a:cubicBezTo>
                <a:cubicBezTo>
                  <a:pt x="568622" y="879376"/>
                  <a:pt x="491331" y="902494"/>
                  <a:pt x="397668" y="902494"/>
                </a:cubicBezTo>
                <a:cubicBezTo>
                  <a:pt x="281781" y="902494"/>
                  <a:pt x="186531" y="862906"/>
                  <a:pt x="111918" y="783729"/>
                </a:cubicBezTo>
                <a:cubicBezTo>
                  <a:pt x="37306" y="704552"/>
                  <a:pt x="0" y="596305"/>
                  <a:pt x="0" y="458986"/>
                </a:cubicBezTo>
                <a:cubicBezTo>
                  <a:pt x="0" y="313730"/>
                  <a:pt x="37504" y="200918"/>
                  <a:pt x="112514" y="120551"/>
                </a:cubicBezTo>
                <a:cubicBezTo>
                  <a:pt x="187523" y="40184"/>
                  <a:pt x="286146" y="0"/>
                  <a:pt x="408384" y="0"/>
                </a:cubicBez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 w="19050">
            <a:noFill/>
          </a:ln>
          <a:effectLst/>
        </p:spPr>
        <p:txBody>
          <a:bodyPr wrap="square" lIns="216000" tIns="216000" rIns="216000" bIns="216000" anchor="b">
            <a:noAutofit/>
          </a:bodyPr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069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400" fill="hold"/>
                                        <p:tgtEl>
                                          <p:spTgt spid="45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400" fill="hold"/>
                                        <p:tgtEl>
                                          <p:spTgt spid="44"/>
                                        </p:tgtEl>
                                      </p:cBhvr>
                                      <p:by x="103000" y="103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mph" presetSubtype="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6" dur="400" fill="hold"/>
                                        <p:tgtEl>
                                          <p:spTgt spid="49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mph" presetSubtype="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1" dur="400" fill="hold"/>
                                        <p:tgtEl>
                                          <p:spTgt spid="46"/>
                                        </p:tgtEl>
                                      </p:cBhvr>
                                      <p:by x="103000" y="103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400" fill="hold"/>
                                        <p:tgtEl>
                                          <p:spTgt spid="50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1" dur="400" fill="hold"/>
                                        <p:tgtEl>
                                          <p:spTgt spid="48"/>
                                        </p:tgtEl>
                                      </p:cBhvr>
                                      <p:by x="103000" y="103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7" presetClass="entr" presetSubtype="8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9" grpId="0"/>
      <p:bldP spid="31" grpId="0" animBg="1"/>
      <p:bldP spid="4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0"/>
                  </p:stCondLst>
                  <p:childTnLst>
                    <p:animScale>
                      <p:cBhvr>
                        <p:cTn dur="400" fill="hold"/>
                        <p:tgtEl>
                          <p:spTgt spid="44"/>
                        </p:tgtEl>
                      </p:cBhvr>
                      <p:by x="103000" y="103000"/>
                    </p:animScale>
                  </p:childTnLst>
                </p:cTn>
              </p:par>
            </p:tnLst>
          </p:tmpl>
        </p:tmplLst>
      </p:bldP>
      <p:bldP spid="4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0"/>
                  </p:stCondLst>
                  <p:childTnLst>
                    <p:animScale>
                      <p:cBhvr>
                        <p:cTn dur="400" fill="hold"/>
                        <p:tgtEl>
                          <p:spTgt spid="45"/>
                        </p:tgtEl>
                      </p:cBhvr>
                      <p:by x="107000" y="107000"/>
                    </p:animScale>
                  </p:childTnLst>
                </p:cTn>
              </p:par>
            </p:tnLst>
          </p:tmpl>
        </p:tmplLst>
      </p:bldP>
      <p:bldP spid="46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250"/>
                  </p:stCondLst>
                  <p:childTnLst>
                    <p:animScale>
                      <p:cBhvr>
                        <p:cTn dur="400" fill="hold"/>
                        <p:tgtEl>
                          <p:spTgt spid="46"/>
                        </p:tgtEl>
                      </p:cBhvr>
                      <p:by x="103000" y="103000"/>
                    </p:animScale>
                  </p:childTnLst>
                </p:cTn>
              </p:par>
            </p:tnLst>
          </p:tmpl>
        </p:tmplLst>
      </p:bldP>
      <p:bldP spid="48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500"/>
                  </p:stCondLst>
                  <p:childTnLst>
                    <p:animScale>
                      <p:cBhvr>
                        <p:cTn dur="400" fill="hold"/>
                        <p:tgtEl>
                          <p:spTgt spid="48"/>
                        </p:tgtEl>
                      </p:cBhvr>
                      <p:by x="103000" y="103000"/>
                    </p:animScale>
                  </p:childTnLst>
                </p:cTn>
              </p:par>
            </p:tnLst>
          </p:tmpl>
        </p:tmplLst>
      </p:bldP>
      <p:bldP spid="49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250"/>
                  </p:stCondLst>
                  <p:childTnLst>
                    <p:animScale>
                      <p:cBhvr>
                        <p:cTn dur="400" fill="hold"/>
                        <p:tgtEl>
                          <p:spTgt spid="49"/>
                        </p:tgtEl>
                      </p:cBhvr>
                      <p:by x="107000" y="107000"/>
                    </p:animScale>
                  </p:childTnLst>
                </p:cTn>
              </p:par>
            </p:tnLst>
          </p:tmpl>
        </p:tmplLst>
      </p:bldP>
      <p:bldP spid="5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500"/>
                  </p:stCondLst>
                  <p:childTnLst>
                    <p:animScale>
                      <p:cBhvr>
                        <p:cTn dur="400" fill="hold"/>
                        <p:tgtEl>
                          <p:spTgt spid="50"/>
                        </p:tgtEl>
                      </p:cBhvr>
                      <p:by x="107000" y="107000"/>
                    </p:animScale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RAAG: BEELD &amp; GELUID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D2F64DBD-22CC-4C98-8E7C-04E12445AB2E}"/>
              </a:ext>
            </a:extLst>
          </p:cNvPr>
          <p:cNvSpPr/>
          <p:nvPr userDrawn="1"/>
        </p:nvSpPr>
        <p:spPr>
          <a:xfrm>
            <a:off x="218864" y="203200"/>
            <a:ext cx="11754274" cy="6451600"/>
          </a:xfrm>
          <a:prstGeom prst="roundRect">
            <a:avLst>
              <a:gd name="adj" fmla="val 2228"/>
            </a:avLst>
          </a:prstGeom>
          <a:solidFill>
            <a:schemeClr val="accent3"/>
          </a:solidFill>
          <a:ln>
            <a:noFill/>
          </a:ln>
          <a:effectLst>
            <a:outerShdw blurRad="241300" algn="c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hthoek: afgeronde hoeken 42">
            <a:extLst>
              <a:ext uri="{FF2B5EF4-FFF2-40B4-BE49-F238E27FC236}">
                <a16:creationId xmlns:a16="http://schemas.microsoft.com/office/drawing/2014/main" id="{098D24B7-6399-1941-B507-E420DC637573}"/>
              </a:ext>
            </a:extLst>
          </p:cNvPr>
          <p:cNvSpPr/>
          <p:nvPr userDrawn="1"/>
        </p:nvSpPr>
        <p:spPr>
          <a:xfrm>
            <a:off x="218864" y="203200"/>
            <a:ext cx="11754274" cy="6451600"/>
          </a:xfrm>
          <a:prstGeom prst="roundRect">
            <a:avLst>
              <a:gd name="adj" fmla="val 2228"/>
            </a:avLst>
          </a:prstGeom>
          <a:blipFill dpi="0" rotWithShape="1"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vaal 23">
            <a:extLst>
              <a:ext uri="{FF2B5EF4-FFF2-40B4-BE49-F238E27FC236}">
                <a16:creationId xmlns:a16="http://schemas.microsoft.com/office/drawing/2014/main" id="{D15FB963-B521-7349-AE9E-4231F1F92A3F}"/>
              </a:ext>
            </a:extLst>
          </p:cNvPr>
          <p:cNvSpPr/>
          <p:nvPr userDrawn="1"/>
        </p:nvSpPr>
        <p:spPr>
          <a:xfrm>
            <a:off x="3087128" y="420128"/>
            <a:ext cx="6017745" cy="6017745"/>
          </a:xfrm>
          <a:prstGeom prst="ellipse">
            <a:avLst/>
          </a:prstGeom>
          <a:gradFill flip="none" rotWithShape="1">
            <a:gsLst>
              <a:gs pos="20000">
                <a:schemeClr val="accent3"/>
              </a:gs>
              <a:gs pos="99000">
                <a:schemeClr val="accent3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hthoek: afgeronde hoeken 15">
            <a:extLst>
              <a:ext uri="{FF2B5EF4-FFF2-40B4-BE49-F238E27FC236}">
                <a16:creationId xmlns:a16="http://schemas.microsoft.com/office/drawing/2014/main" id="{D8E11DC8-F439-4B25-8100-71E3C2139685}"/>
              </a:ext>
            </a:extLst>
          </p:cNvPr>
          <p:cNvSpPr/>
          <p:nvPr userDrawn="1"/>
        </p:nvSpPr>
        <p:spPr>
          <a:xfrm>
            <a:off x="606506" y="1572352"/>
            <a:ext cx="720000" cy="72000"/>
          </a:xfrm>
          <a:prstGeom prst="roundRect">
            <a:avLst>
              <a:gd name="adj" fmla="val 50000"/>
            </a:avLst>
          </a:prstGeom>
          <a:gradFill>
            <a:gsLst>
              <a:gs pos="2000">
                <a:srgbClr val="F94F6B"/>
              </a:gs>
              <a:gs pos="100000">
                <a:srgbClr val="B86DF2"/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3EEB78FD-C1D1-460A-9F35-AFB996737D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508" y="547514"/>
            <a:ext cx="10978984" cy="802315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>
                <a:solidFill>
                  <a:schemeClr val="accent5"/>
                </a:solidFill>
              </a:defRPr>
            </a:lvl1pPr>
          </a:lstStyle>
          <a:p>
            <a:r>
              <a:rPr lang="nl-NL"/>
              <a:t>Plaats hier je vraag</a:t>
            </a:r>
            <a:br>
              <a:rPr lang="nl-NL"/>
            </a:br>
            <a:r>
              <a:rPr lang="nl-NL"/>
              <a:t>maximaal twee regels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23316DD-F176-4C09-8DB4-23D935BA579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6506" y="2286382"/>
            <a:ext cx="2469600" cy="2905200"/>
          </a:xfrm>
          <a:prstGeom prst="roundRect">
            <a:avLst>
              <a:gd name="adj" fmla="val 2268"/>
            </a:avLst>
          </a:prstGeom>
          <a:solidFill>
            <a:schemeClr val="accent3"/>
          </a:solidFill>
          <a:ln w="19050">
            <a:solidFill>
              <a:schemeClr val="accent4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tIns="720000" bIns="1260000"/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nl-NL"/>
              <a:t>Klik op het onderstaande icoon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0" name="Tijdelijke aanduiding voor afbeelding 2">
            <a:extLst>
              <a:ext uri="{FF2B5EF4-FFF2-40B4-BE49-F238E27FC236}">
                <a16:creationId xmlns:a16="http://schemas.microsoft.com/office/drawing/2014/main" id="{A457D2F6-4C8B-47EB-A402-975BC139E0A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42968" y="2286382"/>
            <a:ext cx="2469600" cy="2905200"/>
          </a:xfrm>
          <a:prstGeom prst="roundRect">
            <a:avLst>
              <a:gd name="adj" fmla="val 2268"/>
            </a:avLst>
          </a:prstGeom>
          <a:solidFill>
            <a:schemeClr val="accent3"/>
          </a:solidFill>
          <a:ln w="19050">
            <a:solidFill>
              <a:schemeClr val="accent4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tIns="720000" bIns="1260000"/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nl-NL"/>
              <a:t>Klik op het onderstaande icoon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1" name="Tijdelijke aanduiding voor afbeelding 2">
            <a:extLst>
              <a:ext uri="{FF2B5EF4-FFF2-40B4-BE49-F238E27FC236}">
                <a16:creationId xmlns:a16="http://schemas.microsoft.com/office/drawing/2014/main" id="{151816E9-CD8A-4D40-909A-2942B81D3EF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79430" y="2286382"/>
            <a:ext cx="2469600" cy="2905200"/>
          </a:xfrm>
          <a:prstGeom prst="roundRect">
            <a:avLst>
              <a:gd name="adj" fmla="val 2268"/>
            </a:avLst>
          </a:prstGeom>
          <a:solidFill>
            <a:schemeClr val="accent3"/>
          </a:solidFill>
          <a:ln w="19050">
            <a:solidFill>
              <a:schemeClr val="accent4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tIns="720000" bIns="1260000"/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nl-NL"/>
              <a:t>Klik op het onderstaande icoon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2" name="Tijdelijke aanduiding voor afbeelding 2">
            <a:extLst>
              <a:ext uri="{FF2B5EF4-FFF2-40B4-BE49-F238E27FC236}">
                <a16:creationId xmlns:a16="http://schemas.microsoft.com/office/drawing/2014/main" id="{888CED66-5C70-4C24-BE9F-8F4A46EAF61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115892" y="2286382"/>
            <a:ext cx="2469600" cy="2905200"/>
          </a:xfrm>
          <a:prstGeom prst="roundRect">
            <a:avLst>
              <a:gd name="adj" fmla="val 2268"/>
            </a:avLst>
          </a:prstGeom>
          <a:solidFill>
            <a:schemeClr val="accent3"/>
          </a:solidFill>
          <a:ln w="19050">
            <a:solidFill>
              <a:schemeClr val="accent4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tIns="720000" bIns="1260000"/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nl-NL"/>
              <a:t>Klik op het onderstaande icoon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5" name="Rechthoek: afgeronde hoeken 24">
            <a:extLst>
              <a:ext uri="{FF2B5EF4-FFF2-40B4-BE49-F238E27FC236}">
                <a16:creationId xmlns:a16="http://schemas.microsoft.com/office/drawing/2014/main" id="{4EB62D3C-7A36-4BDA-9C88-8E31CC084C37}"/>
              </a:ext>
            </a:extLst>
          </p:cNvPr>
          <p:cNvSpPr/>
          <p:nvPr userDrawn="1"/>
        </p:nvSpPr>
        <p:spPr>
          <a:xfrm>
            <a:off x="606506" y="6144352"/>
            <a:ext cx="10978986" cy="102883"/>
          </a:xfrm>
          <a:prstGeom prst="roundRect">
            <a:avLst>
              <a:gd name="adj" fmla="val 50000"/>
            </a:avLst>
          </a:prstGeom>
          <a:noFill/>
          <a:ln>
            <a:solidFill>
              <a:srgbClr val="224264"/>
            </a:solidFill>
          </a:ln>
          <a:effectLst>
            <a:outerShdw blurRad="2413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nl-NL"/>
          </a:p>
        </p:txBody>
      </p:sp>
      <p:sp>
        <p:nvSpPr>
          <p:cNvPr id="26" name="Rechthoek: afgeronde hoeken 25">
            <a:extLst>
              <a:ext uri="{FF2B5EF4-FFF2-40B4-BE49-F238E27FC236}">
                <a16:creationId xmlns:a16="http://schemas.microsoft.com/office/drawing/2014/main" id="{9B56B0E3-3690-4E25-A881-5AD03C629441}"/>
              </a:ext>
            </a:extLst>
          </p:cNvPr>
          <p:cNvSpPr/>
          <p:nvPr userDrawn="1"/>
        </p:nvSpPr>
        <p:spPr>
          <a:xfrm>
            <a:off x="606506" y="6144352"/>
            <a:ext cx="10980000" cy="102883"/>
          </a:xfrm>
          <a:prstGeom prst="roundRect">
            <a:avLst>
              <a:gd name="adj" fmla="val 50000"/>
            </a:avLst>
          </a:pr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2075593C-63C1-4875-BD64-EA9C224D94A7}"/>
              </a:ext>
            </a:extLst>
          </p:cNvPr>
          <p:cNvSpPr txBox="1"/>
          <p:nvPr userDrawn="1"/>
        </p:nvSpPr>
        <p:spPr>
          <a:xfrm>
            <a:off x="606506" y="5732824"/>
            <a:ext cx="227811" cy="33492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nl-NL" sz="1100">
                <a:solidFill>
                  <a:srgbClr val="F94F6B"/>
                </a:solidFill>
              </a:rPr>
              <a:t>20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6E0EBBF4-28F9-4561-A805-9D7EB22F95B0}"/>
              </a:ext>
            </a:extLst>
          </p:cNvPr>
          <p:cNvSpPr txBox="1"/>
          <p:nvPr userDrawn="1"/>
        </p:nvSpPr>
        <p:spPr>
          <a:xfrm>
            <a:off x="5982093" y="5732824"/>
            <a:ext cx="227811" cy="33492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/>
            <a:r>
              <a:rPr lang="nl-NL" sz="1100">
                <a:solidFill>
                  <a:srgbClr val="D85EAF"/>
                </a:solidFill>
              </a:rPr>
              <a:t>10</a:t>
            </a: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D5FD65D7-4DE9-45EF-B0C6-900CAC2A57F0}"/>
              </a:ext>
            </a:extLst>
          </p:cNvPr>
          <p:cNvSpPr txBox="1"/>
          <p:nvPr userDrawn="1"/>
        </p:nvSpPr>
        <p:spPr>
          <a:xfrm>
            <a:off x="11357681" y="5732824"/>
            <a:ext cx="227811" cy="33492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/>
            <a:r>
              <a:rPr lang="nl-NL" sz="1100">
                <a:solidFill>
                  <a:srgbClr val="B86DF2"/>
                </a:solidFill>
              </a:rPr>
              <a:t>0</a:t>
            </a:r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1A67B831-C5E8-45DC-9A59-2A6DD4FE7C21}"/>
              </a:ext>
            </a:extLst>
          </p:cNvPr>
          <p:cNvSpPr txBox="1"/>
          <p:nvPr userDrawn="1"/>
        </p:nvSpPr>
        <p:spPr>
          <a:xfrm>
            <a:off x="10639425" y="544271"/>
            <a:ext cx="668756" cy="19291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nl-NL" sz="1100">
                <a:solidFill>
                  <a:srgbClr val="B2B9D8"/>
                </a:solidFill>
              </a:rPr>
              <a:t>Start timer</a:t>
            </a:r>
          </a:p>
        </p:txBody>
      </p:sp>
      <p:sp>
        <p:nvSpPr>
          <p:cNvPr id="39" name="Vrije vorm: vorm 38">
            <a:extLst>
              <a:ext uri="{FF2B5EF4-FFF2-40B4-BE49-F238E27FC236}">
                <a16:creationId xmlns:a16="http://schemas.microsoft.com/office/drawing/2014/main" id="{C0A17DCC-3C40-41AD-856C-E0DF888F2776}"/>
              </a:ext>
            </a:extLst>
          </p:cNvPr>
          <p:cNvSpPr/>
          <p:nvPr userDrawn="1"/>
        </p:nvSpPr>
        <p:spPr>
          <a:xfrm>
            <a:off x="11399061" y="547514"/>
            <a:ext cx="186431" cy="186431"/>
          </a:xfrm>
          <a:custGeom>
            <a:avLst/>
            <a:gdLst>
              <a:gd name="connsiteX0" fmla="*/ 67490 w 186431"/>
              <a:gd name="connsiteY0" fmla="*/ 38152 h 186431"/>
              <a:gd name="connsiteX1" fmla="*/ 67490 w 186431"/>
              <a:gd name="connsiteY1" fmla="*/ 148280 h 186431"/>
              <a:gd name="connsiteX2" fmla="*/ 135889 w 186431"/>
              <a:gd name="connsiteY2" fmla="*/ 93216 h 186431"/>
              <a:gd name="connsiteX3" fmla="*/ 93216 w 186431"/>
              <a:gd name="connsiteY3" fmla="*/ 0 h 186431"/>
              <a:gd name="connsiteX4" fmla="*/ 186431 w 186431"/>
              <a:gd name="connsiteY4" fmla="*/ 93216 h 186431"/>
              <a:gd name="connsiteX5" fmla="*/ 93216 w 186431"/>
              <a:gd name="connsiteY5" fmla="*/ 186431 h 186431"/>
              <a:gd name="connsiteX6" fmla="*/ 0 w 186431"/>
              <a:gd name="connsiteY6" fmla="*/ 93216 h 186431"/>
              <a:gd name="connsiteX7" fmla="*/ 93216 w 186431"/>
              <a:gd name="connsiteY7" fmla="*/ 0 h 186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6431" h="186431">
                <a:moveTo>
                  <a:pt x="67490" y="38152"/>
                </a:moveTo>
                <a:lnTo>
                  <a:pt x="67490" y="148280"/>
                </a:lnTo>
                <a:lnTo>
                  <a:pt x="135889" y="93216"/>
                </a:lnTo>
                <a:close/>
                <a:moveTo>
                  <a:pt x="93216" y="0"/>
                </a:moveTo>
                <a:cubicBezTo>
                  <a:pt x="144697" y="0"/>
                  <a:pt x="186431" y="41734"/>
                  <a:pt x="186431" y="93216"/>
                </a:cubicBezTo>
                <a:cubicBezTo>
                  <a:pt x="186431" y="144697"/>
                  <a:pt x="144697" y="186431"/>
                  <a:pt x="93216" y="186431"/>
                </a:cubicBezTo>
                <a:cubicBezTo>
                  <a:pt x="41734" y="186431"/>
                  <a:pt x="0" y="144697"/>
                  <a:pt x="0" y="93216"/>
                </a:cubicBezTo>
                <a:cubicBezTo>
                  <a:pt x="0" y="41734"/>
                  <a:pt x="41734" y="0"/>
                  <a:pt x="93216" y="0"/>
                </a:cubicBez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40" name="TRIGGER TIMER">
            <a:extLst>
              <a:ext uri="{FF2B5EF4-FFF2-40B4-BE49-F238E27FC236}">
                <a16:creationId xmlns:a16="http://schemas.microsoft.com/office/drawing/2014/main" id="{FB0B9F74-FF97-4E8C-9189-F077EE040E0A}"/>
              </a:ext>
            </a:extLst>
          </p:cNvPr>
          <p:cNvSpPr txBox="1"/>
          <p:nvPr userDrawn="1"/>
        </p:nvSpPr>
        <p:spPr>
          <a:xfrm>
            <a:off x="10577512" y="474930"/>
            <a:ext cx="1090611" cy="33492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nl-NL" sz="1100">
                <a:solidFill>
                  <a:srgbClr val="B2B9D8"/>
                </a:solidFill>
              </a:rPr>
              <a:t> </a:t>
            </a:r>
          </a:p>
        </p:txBody>
      </p:sp>
      <p:sp>
        <p:nvSpPr>
          <p:cNvPr id="42" name="Tijdelijke aanduiding voor tekst 41">
            <a:extLst>
              <a:ext uri="{FF2B5EF4-FFF2-40B4-BE49-F238E27FC236}">
                <a16:creationId xmlns:a16="http://schemas.microsoft.com/office/drawing/2014/main" id="{21D47DA3-A469-46DE-BF47-00DDB25D50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0910" y="2528887"/>
            <a:ext cx="243104" cy="242277"/>
          </a:xfrm>
          <a:custGeom>
            <a:avLst/>
            <a:gdLst/>
            <a:ahLst/>
            <a:cxnLst/>
            <a:rect l="l" t="t" r="r" b="b"/>
            <a:pathLst>
              <a:path w="875705" h="872728">
                <a:moveTo>
                  <a:pt x="431006" y="203597"/>
                </a:moveTo>
                <a:lnTo>
                  <a:pt x="313134" y="527447"/>
                </a:lnTo>
                <a:lnTo>
                  <a:pt x="551259" y="527447"/>
                </a:lnTo>
                <a:close/>
                <a:moveTo>
                  <a:pt x="339924" y="0"/>
                </a:moveTo>
                <a:lnTo>
                  <a:pt x="526256" y="0"/>
                </a:lnTo>
                <a:lnTo>
                  <a:pt x="875705" y="872728"/>
                </a:lnTo>
                <a:lnTo>
                  <a:pt x="684014" y="872728"/>
                </a:lnTo>
                <a:lnTo>
                  <a:pt x="607814" y="674489"/>
                </a:lnTo>
                <a:lnTo>
                  <a:pt x="258961" y="674489"/>
                </a:lnTo>
                <a:lnTo>
                  <a:pt x="186928" y="872728"/>
                </a:lnTo>
                <a:lnTo>
                  <a:pt x="0" y="872728"/>
                </a:ln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 w="19050">
            <a:noFill/>
          </a:ln>
          <a:effectLst/>
        </p:spPr>
        <p:txBody>
          <a:bodyPr wrap="square" lIns="216000" tIns="216000" rIns="216000" bIns="216000" anchor="b">
            <a:noAutofit/>
          </a:bodyPr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43" name="Tijdelijke aanduiding voor tekst 42">
            <a:extLst>
              <a:ext uri="{FF2B5EF4-FFF2-40B4-BE49-F238E27FC236}">
                <a16:creationId xmlns:a16="http://schemas.microsoft.com/office/drawing/2014/main" id="{22ADEF66-F97D-490B-AF68-90B350A3D3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85105" y="2528887"/>
            <a:ext cx="202944" cy="242277"/>
          </a:xfrm>
          <a:custGeom>
            <a:avLst/>
            <a:gdLst/>
            <a:ahLst/>
            <a:cxnLst/>
            <a:rect l="l" t="t" r="r" b="b"/>
            <a:pathLst>
              <a:path w="731044" h="872728">
                <a:moveTo>
                  <a:pt x="176213" y="492323"/>
                </a:moveTo>
                <a:lnTo>
                  <a:pt x="176213" y="725686"/>
                </a:lnTo>
                <a:lnTo>
                  <a:pt x="339328" y="725686"/>
                </a:lnTo>
                <a:cubicBezTo>
                  <a:pt x="402828" y="725686"/>
                  <a:pt x="443111" y="723900"/>
                  <a:pt x="460177" y="720328"/>
                </a:cubicBezTo>
                <a:cubicBezTo>
                  <a:pt x="486370" y="715566"/>
                  <a:pt x="507702" y="703957"/>
                  <a:pt x="524173" y="685502"/>
                </a:cubicBezTo>
                <a:cubicBezTo>
                  <a:pt x="540643" y="667048"/>
                  <a:pt x="548878" y="642342"/>
                  <a:pt x="548878" y="611386"/>
                </a:cubicBezTo>
                <a:cubicBezTo>
                  <a:pt x="548878" y="585192"/>
                  <a:pt x="542528" y="562967"/>
                  <a:pt x="529828" y="544711"/>
                </a:cubicBezTo>
                <a:cubicBezTo>
                  <a:pt x="517128" y="526455"/>
                  <a:pt x="498773" y="513159"/>
                  <a:pt x="474762" y="504825"/>
                </a:cubicBezTo>
                <a:cubicBezTo>
                  <a:pt x="450751" y="496491"/>
                  <a:pt x="398661" y="492323"/>
                  <a:pt x="318492" y="492323"/>
                </a:cubicBezTo>
                <a:close/>
                <a:moveTo>
                  <a:pt x="176213" y="145256"/>
                </a:moveTo>
                <a:lnTo>
                  <a:pt x="176213" y="347067"/>
                </a:lnTo>
                <a:lnTo>
                  <a:pt x="291703" y="347067"/>
                </a:lnTo>
                <a:cubicBezTo>
                  <a:pt x="360363" y="347067"/>
                  <a:pt x="403027" y="346075"/>
                  <a:pt x="419695" y="344091"/>
                </a:cubicBezTo>
                <a:cubicBezTo>
                  <a:pt x="449858" y="340519"/>
                  <a:pt x="473571" y="330101"/>
                  <a:pt x="490835" y="312837"/>
                </a:cubicBezTo>
                <a:cubicBezTo>
                  <a:pt x="508099" y="295573"/>
                  <a:pt x="516731" y="272852"/>
                  <a:pt x="516731" y="244673"/>
                </a:cubicBezTo>
                <a:cubicBezTo>
                  <a:pt x="516731" y="217686"/>
                  <a:pt x="509290" y="195759"/>
                  <a:pt x="494407" y="178891"/>
                </a:cubicBezTo>
                <a:cubicBezTo>
                  <a:pt x="479524" y="162024"/>
                  <a:pt x="457399" y="151805"/>
                  <a:pt x="428030" y="148233"/>
                </a:cubicBezTo>
                <a:cubicBezTo>
                  <a:pt x="410567" y="146248"/>
                  <a:pt x="360363" y="145256"/>
                  <a:pt x="277416" y="145256"/>
                </a:cubicBezTo>
                <a:close/>
                <a:moveTo>
                  <a:pt x="0" y="0"/>
                </a:moveTo>
                <a:lnTo>
                  <a:pt x="348853" y="0"/>
                </a:lnTo>
                <a:cubicBezTo>
                  <a:pt x="417909" y="0"/>
                  <a:pt x="469404" y="2877"/>
                  <a:pt x="503337" y="8632"/>
                </a:cubicBezTo>
                <a:cubicBezTo>
                  <a:pt x="537270" y="14387"/>
                  <a:pt x="567631" y="26392"/>
                  <a:pt x="594420" y="44648"/>
                </a:cubicBezTo>
                <a:cubicBezTo>
                  <a:pt x="621209" y="62905"/>
                  <a:pt x="643533" y="87213"/>
                  <a:pt x="661392" y="117574"/>
                </a:cubicBezTo>
                <a:cubicBezTo>
                  <a:pt x="679252" y="147935"/>
                  <a:pt x="688181" y="181967"/>
                  <a:pt x="688181" y="219670"/>
                </a:cubicBezTo>
                <a:cubicBezTo>
                  <a:pt x="688181" y="260548"/>
                  <a:pt x="677168" y="298053"/>
                  <a:pt x="655141" y="332184"/>
                </a:cubicBezTo>
                <a:cubicBezTo>
                  <a:pt x="633115" y="366316"/>
                  <a:pt x="603250" y="391914"/>
                  <a:pt x="565547" y="408980"/>
                </a:cubicBezTo>
                <a:cubicBezTo>
                  <a:pt x="618728" y="424458"/>
                  <a:pt x="659606" y="450850"/>
                  <a:pt x="688181" y="488156"/>
                </a:cubicBezTo>
                <a:cubicBezTo>
                  <a:pt x="716756" y="525462"/>
                  <a:pt x="731044" y="569317"/>
                  <a:pt x="731044" y="619720"/>
                </a:cubicBezTo>
                <a:cubicBezTo>
                  <a:pt x="731044" y="659408"/>
                  <a:pt x="721816" y="698004"/>
                  <a:pt x="703362" y="735509"/>
                </a:cubicBezTo>
                <a:cubicBezTo>
                  <a:pt x="684907" y="773013"/>
                  <a:pt x="659706" y="802977"/>
                  <a:pt x="627757" y="825401"/>
                </a:cubicBezTo>
                <a:cubicBezTo>
                  <a:pt x="595809" y="847824"/>
                  <a:pt x="556419" y="861616"/>
                  <a:pt x="509588" y="866775"/>
                </a:cubicBezTo>
                <a:cubicBezTo>
                  <a:pt x="480219" y="869950"/>
                  <a:pt x="409377" y="871934"/>
                  <a:pt x="297061" y="872728"/>
                </a:cubicBezTo>
                <a:lnTo>
                  <a:pt x="0" y="872728"/>
                </a:ln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 w="19050">
            <a:noFill/>
          </a:ln>
          <a:effectLst/>
        </p:spPr>
        <p:txBody>
          <a:bodyPr wrap="square" lIns="216000" tIns="216000" rIns="216000" bIns="216000" anchor="b">
            <a:noAutofit/>
          </a:bodyPr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44" name="Tijdelijke aanduiding voor tekst 43">
            <a:extLst>
              <a:ext uri="{FF2B5EF4-FFF2-40B4-BE49-F238E27FC236}">
                <a16:creationId xmlns:a16="http://schemas.microsoft.com/office/drawing/2014/main" id="{78ACB7A6-1691-4BAA-9457-651AD9EF8B6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31082" y="2535507"/>
            <a:ext cx="211042" cy="250540"/>
          </a:xfrm>
          <a:custGeom>
            <a:avLst/>
            <a:gdLst/>
            <a:ahLst/>
            <a:cxnLst/>
            <a:rect l="l" t="t" r="r" b="b"/>
            <a:pathLst>
              <a:path w="760214" h="902494">
                <a:moveTo>
                  <a:pt x="408384" y="0"/>
                </a:moveTo>
                <a:cubicBezTo>
                  <a:pt x="515143" y="0"/>
                  <a:pt x="601860" y="31552"/>
                  <a:pt x="668535" y="94655"/>
                </a:cubicBezTo>
                <a:cubicBezTo>
                  <a:pt x="708223" y="131961"/>
                  <a:pt x="737989" y="185539"/>
                  <a:pt x="757832" y="255389"/>
                </a:cubicBezTo>
                <a:lnTo>
                  <a:pt x="583406" y="297061"/>
                </a:lnTo>
                <a:cubicBezTo>
                  <a:pt x="573087" y="251817"/>
                  <a:pt x="551557" y="216099"/>
                  <a:pt x="518814" y="189905"/>
                </a:cubicBezTo>
                <a:cubicBezTo>
                  <a:pt x="486072" y="163711"/>
                  <a:pt x="446285" y="150614"/>
                  <a:pt x="399454" y="150614"/>
                </a:cubicBezTo>
                <a:cubicBezTo>
                  <a:pt x="334764" y="150614"/>
                  <a:pt x="282277" y="173831"/>
                  <a:pt x="241994" y="220266"/>
                </a:cubicBezTo>
                <a:cubicBezTo>
                  <a:pt x="201711" y="266700"/>
                  <a:pt x="181570" y="341908"/>
                  <a:pt x="181570" y="445889"/>
                </a:cubicBezTo>
                <a:cubicBezTo>
                  <a:pt x="181570" y="556220"/>
                  <a:pt x="201414" y="634802"/>
                  <a:pt x="241101" y="681633"/>
                </a:cubicBezTo>
                <a:cubicBezTo>
                  <a:pt x="280789" y="728464"/>
                  <a:pt x="332382" y="751880"/>
                  <a:pt x="395882" y="751880"/>
                </a:cubicBezTo>
                <a:cubicBezTo>
                  <a:pt x="442714" y="751880"/>
                  <a:pt x="482996" y="736997"/>
                  <a:pt x="516731" y="707231"/>
                </a:cubicBezTo>
                <a:cubicBezTo>
                  <a:pt x="550465" y="677466"/>
                  <a:pt x="574675" y="630634"/>
                  <a:pt x="589359" y="566738"/>
                </a:cubicBezTo>
                <a:lnTo>
                  <a:pt x="760214" y="620911"/>
                </a:lnTo>
                <a:cubicBezTo>
                  <a:pt x="734020" y="716161"/>
                  <a:pt x="690463" y="786904"/>
                  <a:pt x="629542" y="833140"/>
                </a:cubicBezTo>
                <a:cubicBezTo>
                  <a:pt x="568622" y="879376"/>
                  <a:pt x="491331" y="902494"/>
                  <a:pt x="397668" y="902494"/>
                </a:cubicBezTo>
                <a:cubicBezTo>
                  <a:pt x="281781" y="902494"/>
                  <a:pt x="186531" y="862906"/>
                  <a:pt x="111918" y="783729"/>
                </a:cubicBezTo>
                <a:cubicBezTo>
                  <a:pt x="37306" y="704552"/>
                  <a:pt x="0" y="596305"/>
                  <a:pt x="0" y="458986"/>
                </a:cubicBezTo>
                <a:cubicBezTo>
                  <a:pt x="0" y="313730"/>
                  <a:pt x="37504" y="200918"/>
                  <a:pt x="112514" y="120551"/>
                </a:cubicBezTo>
                <a:cubicBezTo>
                  <a:pt x="187523" y="40184"/>
                  <a:pt x="286146" y="0"/>
                  <a:pt x="408384" y="0"/>
                </a:cubicBez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 w="19050">
            <a:noFill/>
          </a:ln>
          <a:effectLst/>
        </p:spPr>
        <p:txBody>
          <a:bodyPr wrap="square" lIns="216000" tIns="216000" rIns="216000" bIns="216000" anchor="b">
            <a:noAutofit/>
          </a:bodyPr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45" name="Tijdelijke aanduiding voor tekst 44">
            <a:extLst>
              <a:ext uri="{FF2B5EF4-FFF2-40B4-BE49-F238E27FC236}">
                <a16:creationId xmlns:a16="http://schemas.microsoft.com/office/drawing/2014/main" id="{1897C171-3455-4272-B251-B568027736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67065" y="2528887"/>
            <a:ext cx="203109" cy="242277"/>
          </a:xfrm>
          <a:custGeom>
            <a:avLst/>
            <a:gdLst/>
            <a:ahLst/>
            <a:cxnLst/>
            <a:rect l="l" t="t" r="r" b="b"/>
            <a:pathLst>
              <a:path w="731639" h="872728">
                <a:moveTo>
                  <a:pt x="176213" y="147637"/>
                </a:moveTo>
                <a:lnTo>
                  <a:pt x="176213" y="725686"/>
                </a:lnTo>
                <a:lnTo>
                  <a:pt x="307777" y="725686"/>
                </a:lnTo>
                <a:cubicBezTo>
                  <a:pt x="356989" y="725686"/>
                  <a:pt x="392510" y="722908"/>
                  <a:pt x="414338" y="717351"/>
                </a:cubicBezTo>
                <a:cubicBezTo>
                  <a:pt x="442913" y="710208"/>
                  <a:pt x="466626" y="698103"/>
                  <a:pt x="485478" y="681037"/>
                </a:cubicBezTo>
                <a:cubicBezTo>
                  <a:pt x="504329" y="663972"/>
                  <a:pt x="519708" y="635893"/>
                  <a:pt x="531614" y="596801"/>
                </a:cubicBezTo>
                <a:cubicBezTo>
                  <a:pt x="543521" y="557709"/>
                  <a:pt x="549474" y="504428"/>
                  <a:pt x="549474" y="436959"/>
                </a:cubicBezTo>
                <a:cubicBezTo>
                  <a:pt x="549474" y="369491"/>
                  <a:pt x="543521" y="317698"/>
                  <a:pt x="531614" y="281583"/>
                </a:cubicBezTo>
                <a:cubicBezTo>
                  <a:pt x="519708" y="245467"/>
                  <a:pt x="503039" y="217289"/>
                  <a:pt x="481608" y="197048"/>
                </a:cubicBezTo>
                <a:cubicBezTo>
                  <a:pt x="460177" y="176808"/>
                  <a:pt x="432991" y="163116"/>
                  <a:pt x="400050" y="155972"/>
                </a:cubicBezTo>
                <a:cubicBezTo>
                  <a:pt x="375444" y="150416"/>
                  <a:pt x="327224" y="147637"/>
                  <a:pt x="255389" y="147637"/>
                </a:cubicBezTo>
                <a:close/>
                <a:moveTo>
                  <a:pt x="0" y="0"/>
                </a:moveTo>
                <a:lnTo>
                  <a:pt x="322064" y="0"/>
                </a:lnTo>
                <a:cubicBezTo>
                  <a:pt x="394692" y="0"/>
                  <a:pt x="450057" y="5556"/>
                  <a:pt x="488157" y="16669"/>
                </a:cubicBezTo>
                <a:cubicBezTo>
                  <a:pt x="539353" y="31750"/>
                  <a:pt x="583208" y="58539"/>
                  <a:pt x="619721" y="97036"/>
                </a:cubicBezTo>
                <a:cubicBezTo>
                  <a:pt x="656233" y="135533"/>
                  <a:pt x="684014" y="182662"/>
                  <a:pt x="703064" y="238423"/>
                </a:cubicBezTo>
                <a:cubicBezTo>
                  <a:pt x="722114" y="294184"/>
                  <a:pt x="731639" y="362942"/>
                  <a:pt x="731639" y="444698"/>
                </a:cubicBezTo>
                <a:cubicBezTo>
                  <a:pt x="731639" y="516533"/>
                  <a:pt x="722710" y="578445"/>
                  <a:pt x="704850" y="630436"/>
                </a:cubicBezTo>
                <a:cubicBezTo>
                  <a:pt x="683022" y="693936"/>
                  <a:pt x="651867" y="745331"/>
                  <a:pt x="611386" y="784622"/>
                </a:cubicBezTo>
                <a:cubicBezTo>
                  <a:pt x="580827" y="814387"/>
                  <a:pt x="539552" y="837605"/>
                  <a:pt x="487561" y="854273"/>
                </a:cubicBezTo>
                <a:cubicBezTo>
                  <a:pt x="448667" y="866576"/>
                  <a:pt x="396677" y="872728"/>
                  <a:pt x="331589" y="872728"/>
                </a:cubicBezTo>
                <a:lnTo>
                  <a:pt x="0" y="872728"/>
                </a:ln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 w="19050">
            <a:noFill/>
          </a:ln>
          <a:effectLst/>
        </p:spPr>
        <p:txBody>
          <a:bodyPr wrap="square" lIns="216000" tIns="216000" rIns="216000" bIns="216000" anchor="b">
            <a:noAutofit/>
          </a:bodyPr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493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400" fill="hold"/>
                                        <p:tgtEl>
                                          <p:spTgt spid="3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1" dur="400" fill="hold"/>
                                        <p:tgtEl>
                                          <p:spTgt spid="20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6" dur="4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mph" presetSubtype="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31" dur="400" fill="hold"/>
                                        <p:tgtEl>
                                          <p:spTgt spid="22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400" fill="hold"/>
                                        <p:tgtEl>
                                          <p:spTgt spid="42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mph" presetSubtype="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41" dur="400" fill="hold"/>
                                        <p:tgtEl>
                                          <p:spTgt spid="43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6" dur="400" fill="hold"/>
                                        <p:tgtEl>
                                          <p:spTgt spid="4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mph" presetSubtype="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51" dur="400" fill="hold"/>
                                        <p:tgtEl>
                                          <p:spTgt spid="45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8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3" grpId="0" animBg="1"/>
      <p:bldP spid="3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6" grpId="0" animBg="1"/>
      <p:bldP spid="42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0"/>
                  </p:stCondLst>
                  <p:childTnLst>
                    <p:animScale>
                      <p:cBhvr>
                        <p:cTn dur="400" fill="hold"/>
                        <p:tgtEl>
                          <p:spTgt spid="42"/>
                        </p:tgtEl>
                      </p:cBhvr>
                      <p:by x="107000" y="107000"/>
                    </p:animScale>
                  </p:childTnLst>
                </p:cTn>
              </p:par>
            </p:tnLst>
          </p:tmpl>
        </p:tmplLst>
      </p:bldP>
      <p:bldP spid="4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250"/>
                  </p:stCondLst>
                  <p:childTnLst>
                    <p:animScale>
                      <p:cBhvr>
                        <p:cTn dur="400" fill="hold"/>
                        <p:tgtEl>
                          <p:spTgt spid="43"/>
                        </p:tgtEl>
                      </p:cBhvr>
                      <p:by x="107000" y="107000"/>
                    </p:animScale>
                  </p:childTnLst>
                </p:cTn>
              </p:par>
            </p:tnLst>
          </p:tmpl>
        </p:tmplLst>
      </p:bldP>
      <p:bldP spid="4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500"/>
                  </p:stCondLst>
                  <p:childTnLst>
                    <p:animScale>
                      <p:cBhvr>
                        <p:cTn dur="400" fill="hold"/>
                        <p:tgtEl>
                          <p:spTgt spid="44"/>
                        </p:tgtEl>
                      </p:cBhvr>
                      <p:by x="107000" y="107000"/>
                    </p:animScale>
                  </p:childTnLst>
                </p:cTn>
              </p:par>
            </p:tnLst>
          </p:tmpl>
        </p:tmplLst>
      </p:bldP>
      <p:bldP spid="4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750"/>
                  </p:stCondLst>
                  <p:childTnLst>
                    <p:animScale>
                      <p:cBhvr>
                        <p:cTn dur="400" fill="hold"/>
                        <p:tgtEl>
                          <p:spTgt spid="45"/>
                        </p:tgtEl>
                      </p:cBhvr>
                      <p:by x="107000" y="107000"/>
                    </p:animScale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RAAG: PUZZ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D2F64DBD-22CC-4C98-8E7C-04E12445AB2E}"/>
              </a:ext>
            </a:extLst>
          </p:cNvPr>
          <p:cNvSpPr/>
          <p:nvPr userDrawn="1"/>
        </p:nvSpPr>
        <p:spPr>
          <a:xfrm>
            <a:off x="218864" y="203200"/>
            <a:ext cx="11754274" cy="6451600"/>
          </a:xfrm>
          <a:prstGeom prst="roundRect">
            <a:avLst>
              <a:gd name="adj" fmla="val 2228"/>
            </a:avLst>
          </a:prstGeom>
          <a:solidFill>
            <a:schemeClr val="accent3"/>
          </a:solidFill>
          <a:ln>
            <a:noFill/>
          </a:ln>
          <a:effectLst>
            <a:outerShdw blurRad="241300" algn="c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Rechthoek: afgeronde hoeken 42">
            <a:extLst>
              <a:ext uri="{FF2B5EF4-FFF2-40B4-BE49-F238E27FC236}">
                <a16:creationId xmlns:a16="http://schemas.microsoft.com/office/drawing/2014/main" id="{8DBFB56B-C2F0-7A46-BE69-7DED1B57F00C}"/>
              </a:ext>
            </a:extLst>
          </p:cNvPr>
          <p:cNvSpPr/>
          <p:nvPr userDrawn="1"/>
        </p:nvSpPr>
        <p:spPr>
          <a:xfrm>
            <a:off x="218864" y="203200"/>
            <a:ext cx="11754274" cy="6451600"/>
          </a:xfrm>
          <a:prstGeom prst="roundRect">
            <a:avLst>
              <a:gd name="adj" fmla="val 2228"/>
            </a:avLst>
          </a:prstGeom>
          <a:blipFill dpi="0" rotWithShape="1"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4D4A1C6C-5197-8E45-A4AE-9B7987149791}"/>
              </a:ext>
            </a:extLst>
          </p:cNvPr>
          <p:cNvSpPr/>
          <p:nvPr userDrawn="1"/>
        </p:nvSpPr>
        <p:spPr>
          <a:xfrm>
            <a:off x="3087128" y="420128"/>
            <a:ext cx="6017745" cy="6017745"/>
          </a:xfrm>
          <a:prstGeom prst="ellipse">
            <a:avLst/>
          </a:prstGeom>
          <a:gradFill flip="none" rotWithShape="1">
            <a:gsLst>
              <a:gs pos="20000">
                <a:schemeClr val="accent3"/>
              </a:gs>
              <a:gs pos="99000">
                <a:schemeClr val="accent3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hthoek: afgeronde hoeken 15">
            <a:extLst>
              <a:ext uri="{FF2B5EF4-FFF2-40B4-BE49-F238E27FC236}">
                <a16:creationId xmlns:a16="http://schemas.microsoft.com/office/drawing/2014/main" id="{D8E11DC8-F439-4B25-8100-71E3C2139685}"/>
              </a:ext>
            </a:extLst>
          </p:cNvPr>
          <p:cNvSpPr/>
          <p:nvPr userDrawn="1"/>
        </p:nvSpPr>
        <p:spPr>
          <a:xfrm>
            <a:off x="606506" y="1572352"/>
            <a:ext cx="720000" cy="72000"/>
          </a:xfrm>
          <a:prstGeom prst="roundRect">
            <a:avLst>
              <a:gd name="adj" fmla="val 50000"/>
            </a:avLst>
          </a:prstGeom>
          <a:gradFill>
            <a:gsLst>
              <a:gs pos="2000">
                <a:srgbClr val="F94F6B"/>
              </a:gs>
              <a:gs pos="100000">
                <a:srgbClr val="B86DF2"/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3EEB78FD-C1D1-460A-9F35-AFB996737D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508" y="547514"/>
            <a:ext cx="10978984" cy="802315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>
                <a:solidFill>
                  <a:schemeClr val="accent5"/>
                </a:solidFill>
              </a:defRPr>
            </a:lvl1pPr>
          </a:lstStyle>
          <a:p>
            <a:r>
              <a:rPr lang="nl-NL"/>
              <a:t>Plaats hier je vraag</a:t>
            </a:r>
            <a:br>
              <a:rPr lang="nl-NL"/>
            </a:br>
            <a:r>
              <a:rPr lang="nl-NL"/>
              <a:t>maximaal twee regels</a:t>
            </a:r>
          </a:p>
        </p:txBody>
      </p:sp>
      <p:sp>
        <p:nvSpPr>
          <p:cNvPr id="18" name="Tijdelijke aanduiding voor tekst 26">
            <a:extLst>
              <a:ext uri="{FF2B5EF4-FFF2-40B4-BE49-F238E27FC236}">
                <a16:creationId xmlns:a16="http://schemas.microsoft.com/office/drawing/2014/main" id="{CEB56F7C-DA17-4DC8-8F1D-70C2D380C4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6507" y="2284762"/>
            <a:ext cx="2469600" cy="720000"/>
          </a:xfrm>
          <a:prstGeom prst="roundRect">
            <a:avLst>
              <a:gd name="adj" fmla="val 8522"/>
            </a:avLst>
          </a:prstGeom>
          <a:solidFill>
            <a:srgbClr val="252C4A"/>
          </a:solidFill>
          <a:ln w="19050">
            <a:solidFill>
              <a:schemeClr val="accent4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lIns="216000" tIns="216000" rIns="216000" bIns="216000" anchor="ctr" anchorCtr="0"/>
          <a:lstStyle>
            <a:lvl1pPr marL="0" indent="0" algn="ctr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Typ hier je tekst</a:t>
            </a:r>
          </a:p>
        </p:txBody>
      </p:sp>
      <p:sp>
        <p:nvSpPr>
          <p:cNvPr id="19" name="Tijdelijke aanduiding voor tekst 26">
            <a:extLst>
              <a:ext uri="{FF2B5EF4-FFF2-40B4-BE49-F238E27FC236}">
                <a16:creationId xmlns:a16="http://schemas.microsoft.com/office/drawing/2014/main" id="{C1E5A22B-634A-4AF5-A5EE-DA7A78CB94D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6507" y="3378172"/>
            <a:ext cx="2469600" cy="720000"/>
          </a:xfrm>
          <a:prstGeom prst="roundRect">
            <a:avLst>
              <a:gd name="adj" fmla="val 8522"/>
            </a:avLst>
          </a:prstGeom>
          <a:solidFill>
            <a:srgbClr val="252C4A"/>
          </a:solidFill>
          <a:ln w="19050">
            <a:solidFill>
              <a:schemeClr val="accent4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lIns="216000" tIns="216000" rIns="216000" bIns="216000" anchor="ctr" anchorCtr="0"/>
          <a:lstStyle>
            <a:lvl1pPr marL="0" indent="0" algn="ctr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Typ hier je tekst</a:t>
            </a:r>
          </a:p>
        </p:txBody>
      </p:sp>
      <p:sp>
        <p:nvSpPr>
          <p:cNvPr id="20" name="Tijdelijke aanduiding voor tekst 26">
            <a:extLst>
              <a:ext uri="{FF2B5EF4-FFF2-40B4-BE49-F238E27FC236}">
                <a16:creationId xmlns:a16="http://schemas.microsoft.com/office/drawing/2014/main" id="{C43814E1-853D-45BB-8464-D6034061C7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6507" y="4471582"/>
            <a:ext cx="2469600" cy="720000"/>
          </a:xfrm>
          <a:prstGeom prst="roundRect">
            <a:avLst>
              <a:gd name="adj" fmla="val 8522"/>
            </a:avLst>
          </a:prstGeom>
          <a:solidFill>
            <a:srgbClr val="252C4A"/>
          </a:solidFill>
          <a:ln w="19050">
            <a:solidFill>
              <a:schemeClr val="accent4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lIns="216000" tIns="216000" rIns="216000" bIns="216000" anchor="ctr" anchorCtr="0"/>
          <a:lstStyle>
            <a:lvl1pPr marL="0" indent="0" algn="ctr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Typ hier je tekst</a:t>
            </a:r>
          </a:p>
        </p:txBody>
      </p:sp>
      <p:sp>
        <p:nvSpPr>
          <p:cNvPr id="21" name="Tijdelijke aanduiding voor tekst 26">
            <a:extLst>
              <a:ext uri="{FF2B5EF4-FFF2-40B4-BE49-F238E27FC236}">
                <a16:creationId xmlns:a16="http://schemas.microsoft.com/office/drawing/2014/main" id="{435E78B7-7AB2-4D5C-8500-15D11A1767F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42969" y="2284762"/>
            <a:ext cx="2469600" cy="720000"/>
          </a:xfrm>
          <a:prstGeom prst="roundRect">
            <a:avLst>
              <a:gd name="adj" fmla="val 8522"/>
            </a:avLst>
          </a:prstGeom>
          <a:solidFill>
            <a:srgbClr val="252C4A"/>
          </a:solidFill>
          <a:ln w="19050">
            <a:solidFill>
              <a:schemeClr val="accent4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lIns="216000" tIns="216000" rIns="216000" bIns="216000" anchor="ctr" anchorCtr="0"/>
          <a:lstStyle>
            <a:lvl1pPr marL="0" indent="0" algn="ctr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Typ hier je tekst</a:t>
            </a:r>
          </a:p>
        </p:txBody>
      </p:sp>
      <p:sp>
        <p:nvSpPr>
          <p:cNvPr id="22" name="Tijdelijke aanduiding voor tekst 26">
            <a:extLst>
              <a:ext uri="{FF2B5EF4-FFF2-40B4-BE49-F238E27FC236}">
                <a16:creationId xmlns:a16="http://schemas.microsoft.com/office/drawing/2014/main" id="{B2391805-B3E5-4609-8D0C-B3CCE00F0F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42969" y="3378172"/>
            <a:ext cx="2469600" cy="720000"/>
          </a:xfrm>
          <a:prstGeom prst="roundRect">
            <a:avLst>
              <a:gd name="adj" fmla="val 8522"/>
            </a:avLst>
          </a:prstGeom>
          <a:solidFill>
            <a:srgbClr val="252C4A"/>
          </a:solidFill>
          <a:ln w="19050">
            <a:solidFill>
              <a:schemeClr val="accent4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lIns="216000" tIns="216000" rIns="216000" bIns="216000" anchor="ctr" anchorCtr="0"/>
          <a:lstStyle>
            <a:lvl1pPr marL="0" indent="0" algn="ctr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Typ hier je tekst</a:t>
            </a:r>
          </a:p>
        </p:txBody>
      </p:sp>
      <p:sp>
        <p:nvSpPr>
          <p:cNvPr id="23" name="Tijdelijke aanduiding voor tekst 26">
            <a:extLst>
              <a:ext uri="{FF2B5EF4-FFF2-40B4-BE49-F238E27FC236}">
                <a16:creationId xmlns:a16="http://schemas.microsoft.com/office/drawing/2014/main" id="{8E450382-5A85-4623-A8A1-CAF3B590365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42969" y="4471582"/>
            <a:ext cx="2469600" cy="720000"/>
          </a:xfrm>
          <a:prstGeom prst="roundRect">
            <a:avLst>
              <a:gd name="adj" fmla="val 8522"/>
            </a:avLst>
          </a:prstGeom>
          <a:solidFill>
            <a:srgbClr val="252C4A"/>
          </a:solidFill>
          <a:ln w="19050">
            <a:solidFill>
              <a:schemeClr val="accent4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lIns="216000" tIns="216000" rIns="216000" bIns="216000" anchor="ctr" anchorCtr="0"/>
          <a:lstStyle>
            <a:lvl1pPr marL="0" indent="0" algn="ctr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Typ hier je tekst</a:t>
            </a:r>
          </a:p>
        </p:txBody>
      </p:sp>
      <p:sp>
        <p:nvSpPr>
          <p:cNvPr id="24" name="Tijdelijke aanduiding voor tekst 26">
            <a:extLst>
              <a:ext uri="{FF2B5EF4-FFF2-40B4-BE49-F238E27FC236}">
                <a16:creationId xmlns:a16="http://schemas.microsoft.com/office/drawing/2014/main" id="{0C1B3DE8-AEB3-4B50-93EE-5CBEDBF3C5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79431" y="2284762"/>
            <a:ext cx="2469600" cy="720000"/>
          </a:xfrm>
          <a:prstGeom prst="roundRect">
            <a:avLst>
              <a:gd name="adj" fmla="val 8522"/>
            </a:avLst>
          </a:prstGeom>
          <a:solidFill>
            <a:srgbClr val="252C4A"/>
          </a:solidFill>
          <a:ln w="19050">
            <a:solidFill>
              <a:schemeClr val="accent4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lIns="216000" tIns="216000" rIns="216000" bIns="216000" anchor="ctr" anchorCtr="0"/>
          <a:lstStyle>
            <a:lvl1pPr marL="0" indent="0" algn="ctr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Typ hier je tekst</a:t>
            </a:r>
          </a:p>
        </p:txBody>
      </p:sp>
      <p:sp>
        <p:nvSpPr>
          <p:cNvPr id="25" name="Tijdelijke aanduiding voor tekst 26">
            <a:extLst>
              <a:ext uri="{FF2B5EF4-FFF2-40B4-BE49-F238E27FC236}">
                <a16:creationId xmlns:a16="http://schemas.microsoft.com/office/drawing/2014/main" id="{24B0F11D-A81C-4992-9B30-2246B9D4ADB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9431" y="3378172"/>
            <a:ext cx="2469600" cy="720000"/>
          </a:xfrm>
          <a:prstGeom prst="roundRect">
            <a:avLst>
              <a:gd name="adj" fmla="val 8522"/>
            </a:avLst>
          </a:prstGeom>
          <a:solidFill>
            <a:srgbClr val="252C4A"/>
          </a:solidFill>
          <a:ln w="19050">
            <a:solidFill>
              <a:schemeClr val="accent4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lIns="216000" tIns="216000" rIns="216000" bIns="216000" anchor="ctr" anchorCtr="0"/>
          <a:lstStyle>
            <a:lvl1pPr marL="0" indent="0" algn="ctr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Typ hier je tekst</a:t>
            </a:r>
          </a:p>
        </p:txBody>
      </p:sp>
      <p:sp>
        <p:nvSpPr>
          <p:cNvPr id="26" name="Tijdelijke aanduiding voor tekst 26">
            <a:extLst>
              <a:ext uri="{FF2B5EF4-FFF2-40B4-BE49-F238E27FC236}">
                <a16:creationId xmlns:a16="http://schemas.microsoft.com/office/drawing/2014/main" id="{1F913E76-F6E0-4682-A8AC-69FDDE99AC5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79431" y="4471582"/>
            <a:ext cx="2469600" cy="720000"/>
          </a:xfrm>
          <a:prstGeom prst="roundRect">
            <a:avLst>
              <a:gd name="adj" fmla="val 8522"/>
            </a:avLst>
          </a:prstGeom>
          <a:solidFill>
            <a:srgbClr val="252C4A"/>
          </a:solidFill>
          <a:ln w="19050">
            <a:solidFill>
              <a:schemeClr val="accent4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lIns="216000" tIns="216000" rIns="216000" bIns="216000" anchor="ctr" anchorCtr="0"/>
          <a:lstStyle>
            <a:lvl1pPr marL="0" indent="0" algn="ctr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Typ hier je tekst</a:t>
            </a:r>
          </a:p>
        </p:txBody>
      </p:sp>
      <p:sp>
        <p:nvSpPr>
          <p:cNvPr id="27" name="Tijdelijke aanduiding voor tekst 26">
            <a:extLst>
              <a:ext uri="{FF2B5EF4-FFF2-40B4-BE49-F238E27FC236}">
                <a16:creationId xmlns:a16="http://schemas.microsoft.com/office/drawing/2014/main" id="{71572F37-9DBF-4EBE-BFDE-52C884BB65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15892" y="2284762"/>
            <a:ext cx="2469600" cy="720000"/>
          </a:xfrm>
          <a:prstGeom prst="roundRect">
            <a:avLst>
              <a:gd name="adj" fmla="val 8522"/>
            </a:avLst>
          </a:prstGeom>
          <a:solidFill>
            <a:srgbClr val="252C4A"/>
          </a:solidFill>
          <a:ln w="19050">
            <a:solidFill>
              <a:schemeClr val="accent4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lIns="216000" tIns="216000" rIns="216000" bIns="216000" anchor="ctr" anchorCtr="0"/>
          <a:lstStyle>
            <a:lvl1pPr marL="0" indent="0" algn="ctr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Typ hier je tekst</a:t>
            </a:r>
          </a:p>
        </p:txBody>
      </p:sp>
      <p:sp>
        <p:nvSpPr>
          <p:cNvPr id="28" name="Tijdelijke aanduiding voor tekst 26">
            <a:extLst>
              <a:ext uri="{FF2B5EF4-FFF2-40B4-BE49-F238E27FC236}">
                <a16:creationId xmlns:a16="http://schemas.microsoft.com/office/drawing/2014/main" id="{0B50A853-ADE9-4F42-9FC8-1EBB392CF72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15892" y="3378172"/>
            <a:ext cx="2469600" cy="720000"/>
          </a:xfrm>
          <a:prstGeom prst="roundRect">
            <a:avLst>
              <a:gd name="adj" fmla="val 8522"/>
            </a:avLst>
          </a:prstGeom>
          <a:solidFill>
            <a:srgbClr val="252C4A"/>
          </a:solidFill>
          <a:ln w="19050">
            <a:solidFill>
              <a:schemeClr val="accent4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lIns="216000" tIns="216000" rIns="216000" bIns="216000" anchor="ctr" anchorCtr="0"/>
          <a:lstStyle>
            <a:lvl1pPr marL="0" indent="0" algn="ctr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Typ hier je tekst</a:t>
            </a:r>
          </a:p>
        </p:txBody>
      </p:sp>
      <p:sp>
        <p:nvSpPr>
          <p:cNvPr id="29" name="Tijdelijke aanduiding voor tekst 26">
            <a:extLst>
              <a:ext uri="{FF2B5EF4-FFF2-40B4-BE49-F238E27FC236}">
                <a16:creationId xmlns:a16="http://schemas.microsoft.com/office/drawing/2014/main" id="{C21B5E02-DBC4-43EB-807D-1E15E53A98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15892" y="4471582"/>
            <a:ext cx="2469600" cy="720000"/>
          </a:xfrm>
          <a:prstGeom prst="roundRect">
            <a:avLst>
              <a:gd name="adj" fmla="val 8522"/>
            </a:avLst>
          </a:prstGeom>
          <a:solidFill>
            <a:srgbClr val="252C4A"/>
          </a:solidFill>
          <a:ln w="19050">
            <a:solidFill>
              <a:schemeClr val="accent4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lIns="216000" tIns="216000" rIns="216000" bIns="216000" anchor="ctr" anchorCtr="0"/>
          <a:lstStyle>
            <a:lvl1pPr marL="0" indent="0" algn="ctr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Typ hier je tekst</a:t>
            </a:r>
          </a:p>
        </p:txBody>
      </p:sp>
      <p:sp>
        <p:nvSpPr>
          <p:cNvPr id="30" name="Rechthoek: afgeronde hoeken 29">
            <a:extLst>
              <a:ext uri="{FF2B5EF4-FFF2-40B4-BE49-F238E27FC236}">
                <a16:creationId xmlns:a16="http://schemas.microsoft.com/office/drawing/2014/main" id="{AC8B3468-8628-4670-B625-BAA3A63610C0}"/>
              </a:ext>
            </a:extLst>
          </p:cNvPr>
          <p:cNvSpPr/>
          <p:nvPr userDrawn="1"/>
        </p:nvSpPr>
        <p:spPr>
          <a:xfrm>
            <a:off x="606506" y="6144352"/>
            <a:ext cx="10978986" cy="102883"/>
          </a:xfrm>
          <a:prstGeom prst="roundRect">
            <a:avLst>
              <a:gd name="adj" fmla="val 50000"/>
            </a:avLst>
          </a:prstGeom>
          <a:noFill/>
          <a:ln>
            <a:solidFill>
              <a:srgbClr val="224264"/>
            </a:solidFill>
          </a:ln>
          <a:effectLst>
            <a:outerShdw blurRad="2413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nl-NL"/>
          </a:p>
        </p:txBody>
      </p:sp>
      <p:sp>
        <p:nvSpPr>
          <p:cNvPr id="31" name="Rechthoek: afgeronde hoeken 30">
            <a:extLst>
              <a:ext uri="{FF2B5EF4-FFF2-40B4-BE49-F238E27FC236}">
                <a16:creationId xmlns:a16="http://schemas.microsoft.com/office/drawing/2014/main" id="{59CDB7D2-D2F5-410E-8B7B-BDA612BA4231}"/>
              </a:ext>
            </a:extLst>
          </p:cNvPr>
          <p:cNvSpPr/>
          <p:nvPr userDrawn="1"/>
        </p:nvSpPr>
        <p:spPr>
          <a:xfrm>
            <a:off x="606506" y="6144352"/>
            <a:ext cx="10980000" cy="102883"/>
          </a:xfrm>
          <a:prstGeom prst="roundRect">
            <a:avLst>
              <a:gd name="adj" fmla="val 50000"/>
            </a:avLst>
          </a:pr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DADA9148-BC2B-4E14-8891-115C5158594F}"/>
              </a:ext>
            </a:extLst>
          </p:cNvPr>
          <p:cNvSpPr txBox="1"/>
          <p:nvPr userDrawn="1"/>
        </p:nvSpPr>
        <p:spPr>
          <a:xfrm>
            <a:off x="606506" y="5732824"/>
            <a:ext cx="227811" cy="33492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nl-NL" sz="1100">
                <a:solidFill>
                  <a:srgbClr val="F94F6B"/>
                </a:solidFill>
              </a:rPr>
              <a:t>20</a:t>
            </a: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FAB3D082-9325-4DA2-A4DB-68DA605DA2FD}"/>
              </a:ext>
            </a:extLst>
          </p:cNvPr>
          <p:cNvSpPr txBox="1"/>
          <p:nvPr userDrawn="1"/>
        </p:nvSpPr>
        <p:spPr>
          <a:xfrm>
            <a:off x="5982093" y="5732824"/>
            <a:ext cx="227811" cy="33492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/>
            <a:r>
              <a:rPr lang="nl-NL" sz="1100">
                <a:solidFill>
                  <a:srgbClr val="D85EAF"/>
                </a:solidFill>
              </a:rPr>
              <a:t>10</a:t>
            </a: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2440441C-9C87-4315-A58C-851DA4B4BCF9}"/>
              </a:ext>
            </a:extLst>
          </p:cNvPr>
          <p:cNvSpPr txBox="1"/>
          <p:nvPr userDrawn="1"/>
        </p:nvSpPr>
        <p:spPr>
          <a:xfrm>
            <a:off x="11357681" y="5732824"/>
            <a:ext cx="227811" cy="33492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/>
            <a:r>
              <a:rPr lang="nl-NL" sz="1100">
                <a:solidFill>
                  <a:srgbClr val="B86DF2"/>
                </a:solidFill>
              </a:rPr>
              <a:t>0</a:t>
            </a: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626B7994-6408-434E-A52A-4CBA7809E172}"/>
              </a:ext>
            </a:extLst>
          </p:cNvPr>
          <p:cNvSpPr txBox="1"/>
          <p:nvPr userDrawn="1"/>
        </p:nvSpPr>
        <p:spPr>
          <a:xfrm>
            <a:off x="10639425" y="544271"/>
            <a:ext cx="668756" cy="19291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nl-NL" sz="1100">
                <a:solidFill>
                  <a:srgbClr val="B2B9D8"/>
                </a:solidFill>
              </a:rPr>
              <a:t>Start timer</a:t>
            </a:r>
          </a:p>
        </p:txBody>
      </p:sp>
      <p:sp>
        <p:nvSpPr>
          <p:cNvPr id="36" name="Vrije vorm: vorm 35">
            <a:extLst>
              <a:ext uri="{FF2B5EF4-FFF2-40B4-BE49-F238E27FC236}">
                <a16:creationId xmlns:a16="http://schemas.microsoft.com/office/drawing/2014/main" id="{22410CE2-CCA6-4708-9BC5-D0D399580283}"/>
              </a:ext>
            </a:extLst>
          </p:cNvPr>
          <p:cNvSpPr/>
          <p:nvPr userDrawn="1"/>
        </p:nvSpPr>
        <p:spPr>
          <a:xfrm>
            <a:off x="11399061" y="547514"/>
            <a:ext cx="186431" cy="186431"/>
          </a:xfrm>
          <a:custGeom>
            <a:avLst/>
            <a:gdLst>
              <a:gd name="connsiteX0" fmla="*/ 67490 w 186431"/>
              <a:gd name="connsiteY0" fmla="*/ 38152 h 186431"/>
              <a:gd name="connsiteX1" fmla="*/ 67490 w 186431"/>
              <a:gd name="connsiteY1" fmla="*/ 148280 h 186431"/>
              <a:gd name="connsiteX2" fmla="*/ 135889 w 186431"/>
              <a:gd name="connsiteY2" fmla="*/ 93216 h 186431"/>
              <a:gd name="connsiteX3" fmla="*/ 93216 w 186431"/>
              <a:gd name="connsiteY3" fmla="*/ 0 h 186431"/>
              <a:gd name="connsiteX4" fmla="*/ 186431 w 186431"/>
              <a:gd name="connsiteY4" fmla="*/ 93216 h 186431"/>
              <a:gd name="connsiteX5" fmla="*/ 93216 w 186431"/>
              <a:gd name="connsiteY5" fmla="*/ 186431 h 186431"/>
              <a:gd name="connsiteX6" fmla="*/ 0 w 186431"/>
              <a:gd name="connsiteY6" fmla="*/ 93216 h 186431"/>
              <a:gd name="connsiteX7" fmla="*/ 93216 w 186431"/>
              <a:gd name="connsiteY7" fmla="*/ 0 h 186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6431" h="186431">
                <a:moveTo>
                  <a:pt x="67490" y="38152"/>
                </a:moveTo>
                <a:lnTo>
                  <a:pt x="67490" y="148280"/>
                </a:lnTo>
                <a:lnTo>
                  <a:pt x="135889" y="93216"/>
                </a:lnTo>
                <a:close/>
                <a:moveTo>
                  <a:pt x="93216" y="0"/>
                </a:moveTo>
                <a:cubicBezTo>
                  <a:pt x="144697" y="0"/>
                  <a:pt x="186431" y="41734"/>
                  <a:pt x="186431" y="93216"/>
                </a:cubicBezTo>
                <a:cubicBezTo>
                  <a:pt x="186431" y="144697"/>
                  <a:pt x="144697" y="186431"/>
                  <a:pt x="93216" y="186431"/>
                </a:cubicBezTo>
                <a:cubicBezTo>
                  <a:pt x="41734" y="186431"/>
                  <a:pt x="0" y="144697"/>
                  <a:pt x="0" y="93216"/>
                </a:cubicBezTo>
                <a:cubicBezTo>
                  <a:pt x="0" y="41734"/>
                  <a:pt x="41734" y="0"/>
                  <a:pt x="93216" y="0"/>
                </a:cubicBez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37" name="TRIGGER TIMER">
            <a:extLst>
              <a:ext uri="{FF2B5EF4-FFF2-40B4-BE49-F238E27FC236}">
                <a16:creationId xmlns:a16="http://schemas.microsoft.com/office/drawing/2014/main" id="{B135074F-0B2E-4ED4-AB14-E886B73136B5}"/>
              </a:ext>
            </a:extLst>
          </p:cNvPr>
          <p:cNvSpPr txBox="1"/>
          <p:nvPr userDrawn="1"/>
        </p:nvSpPr>
        <p:spPr>
          <a:xfrm>
            <a:off x="10577512" y="474930"/>
            <a:ext cx="1090611" cy="33492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nl-NL" sz="1100">
                <a:solidFill>
                  <a:srgbClr val="B2B9D8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35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4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21" dur="400" fill="hold"/>
                                        <p:tgtEl>
                                          <p:spTgt spid="26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mph" presetSubtype="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6" dur="4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mph" presetSubtype="0" autoRev="1" fill="hold" grpId="1" nodeType="withEffect">
                                  <p:stCondLst>
                                    <p:cond delay="450"/>
                                  </p:stCondLst>
                                  <p:childTnLst>
                                    <p:animScale>
                                      <p:cBhvr>
                                        <p:cTn id="31" dur="400" fill="hold"/>
                                        <p:tgtEl>
                                          <p:spTgt spid="27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mph" presetSubtype="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6" dur="400" fill="hold"/>
                                        <p:tgtEl>
                                          <p:spTgt spid="23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mph" presetSubtype="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41" dur="400" fill="hold"/>
                                        <p:tgtEl>
                                          <p:spTgt spid="24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46" dur="400" fill="hold"/>
                                        <p:tgtEl>
                                          <p:spTgt spid="20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mph" presetSubtype="0" autoRev="1" fill="hold" grpId="1" nodeType="withEffect">
                                  <p:stCondLst>
                                    <p:cond delay="1050"/>
                                  </p:stCondLst>
                                  <p:childTnLst>
                                    <p:animScale>
                                      <p:cBhvr>
                                        <p:cTn id="51" dur="400" fill="hold"/>
                                        <p:tgtEl>
                                          <p:spTgt spid="29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mph" presetSubtype="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56" dur="4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mph" presetSubtype="0" autoRev="1" fill="hold" grpId="1" nodeType="withEffect">
                                  <p:stCondLst>
                                    <p:cond delay="1350"/>
                                  </p:stCondLst>
                                  <p:childTnLst>
                                    <p:animScale>
                                      <p:cBhvr>
                                        <p:cTn id="61" dur="400" fill="hold"/>
                                        <p:tgtEl>
                                          <p:spTgt spid="28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mph" presetSubtype="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66" dur="400" fill="hold"/>
                                        <p:tgtEl>
                                          <p:spTgt spid="22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mph" presetSubtype="0" autoRev="1" fill="hold" grpId="1" nodeType="withEffect">
                                  <p:stCondLst>
                                    <p:cond delay="1650"/>
                                  </p:stCondLst>
                                  <p:childTnLst>
                                    <p:animScale>
                                      <p:cBhvr>
                                        <p:cTn id="71" dur="4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ntr" presetSubtype="8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1" animBg="1"/>
      <p:bldP spid="19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1500"/>
                  </p:stCondLst>
                  <p:childTnLst>
                    <p:animScale>
                      <p:cBhvr>
                        <p:cTn dur="400" fill="hold"/>
                        <p:tgtEl>
                          <p:spTgt spid="19"/>
                        </p:tgtEl>
                      </p:cBhvr>
                      <p:by x="104000" y="104000"/>
                    </p:animScale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900"/>
                  </p:stCondLst>
                  <p:childTnLst>
                    <p:animScale>
                      <p:cBhvr>
                        <p:cTn dur="400" fill="hold"/>
                        <p:tgtEl>
                          <p:spTgt spid="20"/>
                        </p:tgtEl>
                      </p:cBhvr>
                      <p:by x="104000" y="104000"/>
                    </p:animScale>
                  </p:childTnLst>
                </p:cTn>
              </p:par>
            </p:tnLst>
          </p:tmpl>
        </p:tmplLst>
      </p:bldP>
      <p:bldP spid="21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1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1200"/>
                  </p:stCondLst>
                  <p:childTnLst>
                    <p:animScale>
                      <p:cBhvr>
                        <p:cTn dur="400" fill="hold"/>
                        <p:tgtEl>
                          <p:spTgt spid="21"/>
                        </p:tgtEl>
                      </p:cBhvr>
                      <p:by x="104000" y="104000"/>
                    </p:animScale>
                  </p:childTnLst>
                </p:cTn>
              </p:par>
            </p:tnLst>
          </p:tmpl>
        </p:tmplLst>
      </p:bldP>
      <p:bldP spid="22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300"/>
                  </p:stCondLst>
                  <p:childTnLst>
                    <p:animScale>
                      <p:cBhvr>
                        <p:cTn dur="400" fill="hold"/>
                        <p:tgtEl>
                          <p:spTgt spid="22"/>
                        </p:tgtEl>
                      </p:cBhvr>
                      <p:by x="104000" y="104000"/>
                    </p:animScale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600"/>
                  </p:stCondLst>
                  <p:childTnLst>
                    <p:animScale>
                      <p:cBhvr>
                        <p:cTn dur="400" fill="hold"/>
                        <p:tgtEl>
                          <p:spTgt spid="23"/>
                        </p:tgtEl>
                      </p:cBhvr>
                      <p:by x="104000" y="104000"/>
                    </p:animScale>
                  </p:childTnLst>
                </p:cTn>
              </p:par>
            </p:tnLst>
          </p:tmpl>
        </p:tmplLst>
      </p:bldP>
      <p:bldP spid="2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750"/>
                  </p:stCondLst>
                  <p:childTnLst>
                    <p:animScale>
                      <p:cBhvr>
                        <p:cTn dur="400" fill="hold"/>
                        <p:tgtEl>
                          <p:spTgt spid="24"/>
                        </p:tgtEl>
                      </p:cBhvr>
                      <p:by x="104000" y="104000"/>
                    </p:animScale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1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1650"/>
                  </p:stCondLst>
                  <p:childTnLst>
                    <p:animScale>
                      <p:cBhvr>
                        <p:cTn dur="400" fill="hold"/>
                        <p:tgtEl>
                          <p:spTgt spid="25"/>
                        </p:tgtEl>
                      </p:cBhvr>
                      <p:by x="104000" y="104000"/>
                    </p:animScale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150"/>
                  </p:stCondLst>
                  <p:childTnLst>
                    <p:animScale>
                      <p:cBhvr>
                        <p:cTn dur="400" fill="hold"/>
                        <p:tgtEl>
                          <p:spTgt spid="26"/>
                        </p:tgtEl>
                      </p:cBhvr>
                      <p:by x="104000" y="104000"/>
                    </p:animScale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450"/>
                  </p:stCondLst>
                  <p:childTnLst>
                    <p:animScale>
                      <p:cBhvr>
                        <p:cTn dur="400" fill="hold"/>
                        <p:tgtEl>
                          <p:spTgt spid="27"/>
                        </p:tgtEl>
                      </p:cBhvr>
                      <p:by x="104000" y="104000"/>
                    </p:animScale>
                  </p:childTnLst>
                </p:cTn>
              </p:par>
            </p:tnLst>
          </p:tmpl>
        </p:tmplLst>
      </p:bldP>
      <p:bldP spid="28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1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1350"/>
                  </p:stCondLst>
                  <p:childTnLst>
                    <p:animScale>
                      <p:cBhvr>
                        <p:cTn dur="400" fill="hold"/>
                        <p:tgtEl>
                          <p:spTgt spid="28"/>
                        </p:tgtEl>
                      </p:cBhvr>
                      <p:by x="104000" y="104000"/>
                    </p:animScale>
                  </p:childTnLst>
                </p:cTn>
              </p:par>
            </p:tnLst>
          </p:tmpl>
        </p:tmplLst>
      </p:bldP>
      <p:bldP spid="29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10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1050"/>
                  </p:stCondLst>
                  <p:childTnLst>
                    <p:animScale>
                      <p:cBhvr>
                        <p:cTn dur="400" fill="hold"/>
                        <p:tgtEl>
                          <p:spTgt spid="29"/>
                        </p:tgtEl>
                      </p:cBhvr>
                      <p:by x="104000" y="104000"/>
                    </p:animScale>
                  </p:childTnLst>
                </p:cTn>
              </p:par>
            </p:tnLst>
          </p:tmpl>
        </p:tmplLst>
      </p:bldP>
      <p:bldP spid="31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D2F64DBD-22CC-4C98-8E7C-04E12445AB2E}"/>
              </a:ext>
            </a:extLst>
          </p:cNvPr>
          <p:cNvSpPr/>
          <p:nvPr userDrawn="1"/>
        </p:nvSpPr>
        <p:spPr>
          <a:xfrm>
            <a:off x="218864" y="203200"/>
            <a:ext cx="11754274" cy="6451600"/>
          </a:xfrm>
          <a:prstGeom prst="roundRect">
            <a:avLst>
              <a:gd name="adj" fmla="val 2228"/>
            </a:avLst>
          </a:prstGeom>
          <a:solidFill>
            <a:schemeClr val="accent3"/>
          </a:solidFill>
          <a:ln>
            <a:noFill/>
          </a:ln>
          <a:effectLst>
            <a:outerShdw blurRad="241300" algn="c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5" name="Rechthoek: afgeronde hoeken 42">
            <a:extLst>
              <a:ext uri="{FF2B5EF4-FFF2-40B4-BE49-F238E27FC236}">
                <a16:creationId xmlns:a16="http://schemas.microsoft.com/office/drawing/2014/main" id="{E32F4DDD-3925-354E-AF38-96F8920EAAA7}"/>
              </a:ext>
            </a:extLst>
          </p:cNvPr>
          <p:cNvSpPr/>
          <p:nvPr userDrawn="1"/>
        </p:nvSpPr>
        <p:spPr>
          <a:xfrm>
            <a:off x="218864" y="203200"/>
            <a:ext cx="11754274" cy="6451600"/>
          </a:xfrm>
          <a:prstGeom prst="roundRect">
            <a:avLst>
              <a:gd name="adj" fmla="val 2228"/>
            </a:avLst>
          </a:prstGeom>
          <a:blipFill dpi="0" rotWithShape="1"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55C7EB1C-EAA0-D141-B218-30623DD8BD07}"/>
              </a:ext>
            </a:extLst>
          </p:cNvPr>
          <p:cNvSpPr/>
          <p:nvPr userDrawn="1"/>
        </p:nvSpPr>
        <p:spPr>
          <a:xfrm>
            <a:off x="3087128" y="420128"/>
            <a:ext cx="6017745" cy="6017745"/>
          </a:xfrm>
          <a:prstGeom prst="ellipse">
            <a:avLst/>
          </a:prstGeom>
          <a:gradFill flip="none" rotWithShape="1">
            <a:gsLst>
              <a:gs pos="20000">
                <a:schemeClr val="accent3"/>
              </a:gs>
              <a:gs pos="99000">
                <a:schemeClr val="accent3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3" name="Tijdelijke aanduiding voor tekst 26">
            <a:extLst>
              <a:ext uri="{FF2B5EF4-FFF2-40B4-BE49-F238E27FC236}">
                <a16:creationId xmlns:a16="http://schemas.microsoft.com/office/drawing/2014/main" id="{4D964F0A-37B7-4724-B631-29A8D9FA3A9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79410" y="752017"/>
            <a:ext cx="5212490" cy="5353965"/>
          </a:xfrm>
          <a:prstGeom prst="roundRect">
            <a:avLst>
              <a:gd name="adj" fmla="val 2474"/>
            </a:avLst>
          </a:prstGeom>
          <a:solidFill>
            <a:srgbClr val="252C4A"/>
          </a:solidFill>
          <a:ln w="19050">
            <a:solidFill>
              <a:schemeClr val="accent4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lIns="1044000" tIns="72000" rIns="216000" bIns="216000" anchor="t"/>
          <a:lstStyle>
            <a:lvl1pPr marL="0" indent="0">
              <a:lnSpc>
                <a:spcPct val="254000"/>
              </a:lnSpc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15" name="Tijdelijke aanduiding voor tekst 26">
            <a:extLst>
              <a:ext uri="{FF2B5EF4-FFF2-40B4-BE49-F238E27FC236}">
                <a16:creationId xmlns:a16="http://schemas.microsoft.com/office/drawing/2014/main" id="{3DA191A8-DD8B-48F4-9452-406E58E275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79410" y="965607"/>
            <a:ext cx="5212490" cy="609194"/>
          </a:xfrm>
          <a:prstGeom prst="roundRect">
            <a:avLst>
              <a:gd name="adj" fmla="val 2474"/>
            </a:avLst>
          </a:prstGeom>
          <a:noFill/>
          <a:ln w="19050">
            <a:noFill/>
          </a:ln>
          <a:effectLst/>
        </p:spPr>
        <p:txBody>
          <a:bodyPr lIns="1044000" tIns="0" rIns="216000" bIns="0" anchor="ctr" anchorCtr="0"/>
          <a:lstStyle>
            <a:lvl1pPr marL="0" indent="0">
              <a:lnSpc>
                <a:spcPct val="100000"/>
              </a:lnSpc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Typ hier de regels van jouw quiz</a:t>
            </a:r>
          </a:p>
        </p:txBody>
      </p:sp>
      <p:sp>
        <p:nvSpPr>
          <p:cNvPr id="19" name="Tijdelijke aanduiding voor tekst 26">
            <a:extLst>
              <a:ext uri="{FF2B5EF4-FFF2-40B4-BE49-F238E27FC236}">
                <a16:creationId xmlns:a16="http://schemas.microsoft.com/office/drawing/2014/main" id="{9468055D-B687-49CF-8D80-EC5697D802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0172" y="1142594"/>
            <a:ext cx="291166" cy="305206"/>
          </a:xfrm>
          <a:prstGeom prst="roundRect">
            <a:avLst>
              <a:gd name="adj" fmla="val 2474"/>
            </a:avLst>
          </a:prstGeom>
          <a:noFill/>
          <a:ln w="508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4200000" scaled="0"/>
            </a:gra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lIns="0" tIns="0" rIns="0" bIns="0" anchor="t"/>
          <a:lstStyle>
            <a:lvl1pPr marL="0" indent="0">
              <a:buClr>
                <a:schemeClr val="accent2"/>
              </a:buClr>
              <a:buFont typeface="Arial" panose="020B0604020202020204" pitchFamily="34" charset="0"/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3C3077E2-38E2-446C-8E43-E65EB1B2EA2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85444" y="1002717"/>
            <a:ext cx="386894" cy="377316"/>
          </a:xfrm>
          <a:custGeom>
            <a:avLst/>
            <a:gdLst>
              <a:gd name="connsiteX0" fmla="*/ 272777 w 289912"/>
              <a:gd name="connsiteY0" fmla="*/ 1720 h 282735"/>
              <a:gd name="connsiteX1" fmla="*/ 280264 w 289912"/>
              <a:gd name="connsiteY1" fmla="*/ 36006 h 282735"/>
              <a:gd name="connsiteX2" fmla="*/ 129957 w 289912"/>
              <a:gd name="connsiteY2" fmla="*/ 269819 h 282735"/>
              <a:gd name="connsiteX3" fmla="*/ 106222 w 289912"/>
              <a:gd name="connsiteY3" fmla="*/ 282704 h 282735"/>
              <a:gd name="connsiteX4" fmla="*/ 104864 w 289912"/>
              <a:gd name="connsiteY4" fmla="*/ 282735 h 282735"/>
              <a:gd name="connsiteX5" fmla="*/ 81444 w 289912"/>
              <a:gd name="connsiteY5" fmla="*/ 271966 h 282735"/>
              <a:gd name="connsiteX6" fmla="*/ 7425 w 289912"/>
              <a:gd name="connsiteY6" fmla="*/ 185610 h 282735"/>
              <a:gd name="connsiteX7" fmla="*/ 10774 w 289912"/>
              <a:gd name="connsiteY7" fmla="*/ 142125 h 282735"/>
              <a:gd name="connsiteX8" fmla="*/ 54266 w 289912"/>
              <a:gd name="connsiteY8" fmla="*/ 145468 h 282735"/>
              <a:gd name="connsiteX9" fmla="*/ 102655 w 289912"/>
              <a:gd name="connsiteY9" fmla="*/ 201919 h 282735"/>
              <a:gd name="connsiteX10" fmla="*/ 255590 w 289912"/>
              <a:gd name="connsiteY10" fmla="*/ 17502 h 282735"/>
              <a:gd name="connsiteX11" fmla="*/ 272777 w 289912"/>
              <a:gd name="connsiteY11" fmla="*/ 1720 h 282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9912" h="282735">
                <a:moveTo>
                  <a:pt x="272777" y="1720"/>
                </a:moveTo>
                <a:cubicBezTo>
                  <a:pt x="288618" y="-5544"/>
                  <a:pt x="298097" y="11030"/>
                  <a:pt x="280264" y="36006"/>
                </a:cubicBezTo>
                <a:lnTo>
                  <a:pt x="129957" y="269819"/>
                </a:lnTo>
                <a:cubicBezTo>
                  <a:pt x="124442" y="277535"/>
                  <a:pt x="115689" y="282285"/>
                  <a:pt x="106222" y="282704"/>
                </a:cubicBezTo>
                <a:cubicBezTo>
                  <a:pt x="105764" y="282723"/>
                  <a:pt x="105315" y="282735"/>
                  <a:pt x="104864" y="282735"/>
                </a:cubicBezTo>
                <a:cubicBezTo>
                  <a:pt x="95883" y="282735"/>
                  <a:pt x="87321" y="278818"/>
                  <a:pt x="81444" y="271966"/>
                </a:cubicBezTo>
                <a:lnTo>
                  <a:pt x="7425" y="185610"/>
                </a:lnTo>
                <a:cubicBezTo>
                  <a:pt x="-3659" y="172676"/>
                  <a:pt x="-2161" y="153209"/>
                  <a:pt x="10774" y="142125"/>
                </a:cubicBezTo>
                <a:cubicBezTo>
                  <a:pt x="23703" y="131029"/>
                  <a:pt x="43169" y="132527"/>
                  <a:pt x="54266" y="145468"/>
                </a:cubicBezTo>
                <a:lnTo>
                  <a:pt x="102655" y="201919"/>
                </a:lnTo>
                <a:lnTo>
                  <a:pt x="255590" y="17502"/>
                </a:lnTo>
                <a:cubicBezTo>
                  <a:pt x="261509" y="9212"/>
                  <a:pt x="267496" y="4142"/>
                  <a:pt x="272777" y="172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 w="12700">
            <a:solidFill>
              <a:schemeClr val="accent3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wrap="square" lIns="0" tIns="0" rIns="0" bIns="0" anchor="t">
            <a:noAutofit/>
          </a:bodyPr>
          <a:lstStyle>
            <a:lvl1pPr marL="0" indent="0">
              <a:buClr>
                <a:schemeClr val="accent2"/>
              </a:buClr>
              <a:buFont typeface="Arial" panose="020B0604020202020204" pitchFamily="34" charset="0"/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110" name="Tijdelijke aanduiding voor tekst 26">
            <a:extLst>
              <a:ext uri="{FF2B5EF4-FFF2-40B4-BE49-F238E27FC236}">
                <a16:creationId xmlns:a16="http://schemas.microsoft.com/office/drawing/2014/main" id="{A446F15C-576E-4CC7-A646-16CC5EA9C6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0172" y="1996034"/>
            <a:ext cx="291166" cy="305206"/>
          </a:xfrm>
          <a:prstGeom prst="roundRect">
            <a:avLst>
              <a:gd name="adj" fmla="val 2474"/>
            </a:avLst>
          </a:prstGeom>
          <a:noFill/>
          <a:ln w="508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4200000" scaled="0"/>
            </a:gra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lIns="0" tIns="0" rIns="0" bIns="0" anchor="t"/>
          <a:lstStyle>
            <a:lvl1pPr marL="0" indent="0">
              <a:buClr>
                <a:schemeClr val="accent2"/>
              </a:buClr>
              <a:buFont typeface="Arial" panose="020B0604020202020204" pitchFamily="34" charset="0"/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111" name="Tijdelijke aanduiding voor tekst 110">
            <a:extLst>
              <a:ext uri="{FF2B5EF4-FFF2-40B4-BE49-F238E27FC236}">
                <a16:creationId xmlns:a16="http://schemas.microsoft.com/office/drawing/2014/main" id="{10CAFCA5-47CB-40EB-83A3-26AE1A674A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85444" y="1856157"/>
            <a:ext cx="386894" cy="377316"/>
          </a:xfrm>
          <a:custGeom>
            <a:avLst/>
            <a:gdLst>
              <a:gd name="connsiteX0" fmla="*/ 272777 w 289912"/>
              <a:gd name="connsiteY0" fmla="*/ 1720 h 282735"/>
              <a:gd name="connsiteX1" fmla="*/ 280264 w 289912"/>
              <a:gd name="connsiteY1" fmla="*/ 36006 h 282735"/>
              <a:gd name="connsiteX2" fmla="*/ 129957 w 289912"/>
              <a:gd name="connsiteY2" fmla="*/ 269819 h 282735"/>
              <a:gd name="connsiteX3" fmla="*/ 106222 w 289912"/>
              <a:gd name="connsiteY3" fmla="*/ 282704 h 282735"/>
              <a:gd name="connsiteX4" fmla="*/ 104864 w 289912"/>
              <a:gd name="connsiteY4" fmla="*/ 282735 h 282735"/>
              <a:gd name="connsiteX5" fmla="*/ 81444 w 289912"/>
              <a:gd name="connsiteY5" fmla="*/ 271966 h 282735"/>
              <a:gd name="connsiteX6" fmla="*/ 7425 w 289912"/>
              <a:gd name="connsiteY6" fmla="*/ 185610 h 282735"/>
              <a:gd name="connsiteX7" fmla="*/ 10774 w 289912"/>
              <a:gd name="connsiteY7" fmla="*/ 142125 h 282735"/>
              <a:gd name="connsiteX8" fmla="*/ 54266 w 289912"/>
              <a:gd name="connsiteY8" fmla="*/ 145468 h 282735"/>
              <a:gd name="connsiteX9" fmla="*/ 102655 w 289912"/>
              <a:gd name="connsiteY9" fmla="*/ 201919 h 282735"/>
              <a:gd name="connsiteX10" fmla="*/ 255590 w 289912"/>
              <a:gd name="connsiteY10" fmla="*/ 17502 h 282735"/>
              <a:gd name="connsiteX11" fmla="*/ 272777 w 289912"/>
              <a:gd name="connsiteY11" fmla="*/ 1720 h 282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9912" h="282735">
                <a:moveTo>
                  <a:pt x="272777" y="1720"/>
                </a:moveTo>
                <a:cubicBezTo>
                  <a:pt x="288618" y="-5544"/>
                  <a:pt x="298097" y="11030"/>
                  <a:pt x="280264" y="36006"/>
                </a:cubicBezTo>
                <a:lnTo>
                  <a:pt x="129957" y="269819"/>
                </a:lnTo>
                <a:cubicBezTo>
                  <a:pt x="124442" y="277535"/>
                  <a:pt x="115689" y="282285"/>
                  <a:pt x="106222" y="282704"/>
                </a:cubicBezTo>
                <a:cubicBezTo>
                  <a:pt x="105764" y="282723"/>
                  <a:pt x="105315" y="282735"/>
                  <a:pt x="104864" y="282735"/>
                </a:cubicBezTo>
                <a:cubicBezTo>
                  <a:pt x="95883" y="282735"/>
                  <a:pt x="87321" y="278818"/>
                  <a:pt x="81444" y="271966"/>
                </a:cubicBezTo>
                <a:lnTo>
                  <a:pt x="7425" y="185610"/>
                </a:lnTo>
                <a:cubicBezTo>
                  <a:pt x="-3659" y="172676"/>
                  <a:pt x="-2161" y="153209"/>
                  <a:pt x="10774" y="142125"/>
                </a:cubicBezTo>
                <a:cubicBezTo>
                  <a:pt x="23703" y="131029"/>
                  <a:pt x="43169" y="132527"/>
                  <a:pt x="54266" y="145468"/>
                </a:cubicBezTo>
                <a:lnTo>
                  <a:pt x="102655" y="201919"/>
                </a:lnTo>
                <a:lnTo>
                  <a:pt x="255590" y="17502"/>
                </a:lnTo>
                <a:cubicBezTo>
                  <a:pt x="261509" y="9212"/>
                  <a:pt x="267496" y="4142"/>
                  <a:pt x="272777" y="172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 w="12700">
            <a:solidFill>
              <a:schemeClr val="accent3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wrap="square" lIns="0" tIns="0" rIns="0" bIns="0" anchor="t">
            <a:noAutofit/>
          </a:bodyPr>
          <a:lstStyle>
            <a:lvl1pPr marL="0" indent="0">
              <a:buClr>
                <a:schemeClr val="accent2"/>
              </a:buClr>
              <a:buFont typeface="Arial" panose="020B0604020202020204" pitchFamily="34" charset="0"/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112" name="Tijdelijke aanduiding voor tekst 26">
            <a:extLst>
              <a:ext uri="{FF2B5EF4-FFF2-40B4-BE49-F238E27FC236}">
                <a16:creationId xmlns:a16="http://schemas.microsoft.com/office/drawing/2014/main" id="{A1919183-1208-4AC4-8415-A70D24E3A7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80172" y="2849474"/>
            <a:ext cx="291166" cy="305206"/>
          </a:xfrm>
          <a:prstGeom prst="roundRect">
            <a:avLst>
              <a:gd name="adj" fmla="val 2474"/>
            </a:avLst>
          </a:prstGeom>
          <a:noFill/>
          <a:ln w="508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4200000" scaled="0"/>
            </a:gra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lIns="0" tIns="0" rIns="0" bIns="0" anchor="t"/>
          <a:lstStyle>
            <a:lvl1pPr marL="0" indent="0">
              <a:buClr>
                <a:schemeClr val="accent2"/>
              </a:buClr>
              <a:buFont typeface="Arial" panose="020B0604020202020204" pitchFamily="34" charset="0"/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113" name="Tijdelijke aanduiding voor tekst 112">
            <a:extLst>
              <a:ext uri="{FF2B5EF4-FFF2-40B4-BE49-F238E27FC236}">
                <a16:creationId xmlns:a16="http://schemas.microsoft.com/office/drawing/2014/main" id="{91C1ED38-269E-49F1-A60F-53291207EB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85444" y="2709597"/>
            <a:ext cx="386894" cy="377316"/>
          </a:xfrm>
          <a:custGeom>
            <a:avLst/>
            <a:gdLst>
              <a:gd name="connsiteX0" fmla="*/ 272777 w 289912"/>
              <a:gd name="connsiteY0" fmla="*/ 1720 h 282735"/>
              <a:gd name="connsiteX1" fmla="*/ 280264 w 289912"/>
              <a:gd name="connsiteY1" fmla="*/ 36006 h 282735"/>
              <a:gd name="connsiteX2" fmla="*/ 129957 w 289912"/>
              <a:gd name="connsiteY2" fmla="*/ 269819 h 282735"/>
              <a:gd name="connsiteX3" fmla="*/ 106222 w 289912"/>
              <a:gd name="connsiteY3" fmla="*/ 282704 h 282735"/>
              <a:gd name="connsiteX4" fmla="*/ 104864 w 289912"/>
              <a:gd name="connsiteY4" fmla="*/ 282735 h 282735"/>
              <a:gd name="connsiteX5" fmla="*/ 81444 w 289912"/>
              <a:gd name="connsiteY5" fmla="*/ 271966 h 282735"/>
              <a:gd name="connsiteX6" fmla="*/ 7425 w 289912"/>
              <a:gd name="connsiteY6" fmla="*/ 185610 h 282735"/>
              <a:gd name="connsiteX7" fmla="*/ 10774 w 289912"/>
              <a:gd name="connsiteY7" fmla="*/ 142125 h 282735"/>
              <a:gd name="connsiteX8" fmla="*/ 54266 w 289912"/>
              <a:gd name="connsiteY8" fmla="*/ 145468 h 282735"/>
              <a:gd name="connsiteX9" fmla="*/ 102655 w 289912"/>
              <a:gd name="connsiteY9" fmla="*/ 201919 h 282735"/>
              <a:gd name="connsiteX10" fmla="*/ 255590 w 289912"/>
              <a:gd name="connsiteY10" fmla="*/ 17502 h 282735"/>
              <a:gd name="connsiteX11" fmla="*/ 272777 w 289912"/>
              <a:gd name="connsiteY11" fmla="*/ 1720 h 282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9912" h="282735">
                <a:moveTo>
                  <a:pt x="272777" y="1720"/>
                </a:moveTo>
                <a:cubicBezTo>
                  <a:pt x="288618" y="-5544"/>
                  <a:pt x="298097" y="11030"/>
                  <a:pt x="280264" y="36006"/>
                </a:cubicBezTo>
                <a:lnTo>
                  <a:pt x="129957" y="269819"/>
                </a:lnTo>
                <a:cubicBezTo>
                  <a:pt x="124442" y="277535"/>
                  <a:pt x="115689" y="282285"/>
                  <a:pt x="106222" y="282704"/>
                </a:cubicBezTo>
                <a:cubicBezTo>
                  <a:pt x="105764" y="282723"/>
                  <a:pt x="105315" y="282735"/>
                  <a:pt x="104864" y="282735"/>
                </a:cubicBezTo>
                <a:cubicBezTo>
                  <a:pt x="95883" y="282735"/>
                  <a:pt x="87321" y="278818"/>
                  <a:pt x="81444" y="271966"/>
                </a:cubicBezTo>
                <a:lnTo>
                  <a:pt x="7425" y="185610"/>
                </a:lnTo>
                <a:cubicBezTo>
                  <a:pt x="-3659" y="172676"/>
                  <a:pt x="-2161" y="153209"/>
                  <a:pt x="10774" y="142125"/>
                </a:cubicBezTo>
                <a:cubicBezTo>
                  <a:pt x="23703" y="131029"/>
                  <a:pt x="43169" y="132527"/>
                  <a:pt x="54266" y="145468"/>
                </a:cubicBezTo>
                <a:lnTo>
                  <a:pt x="102655" y="201919"/>
                </a:lnTo>
                <a:lnTo>
                  <a:pt x="255590" y="17502"/>
                </a:lnTo>
                <a:cubicBezTo>
                  <a:pt x="261509" y="9212"/>
                  <a:pt x="267496" y="4142"/>
                  <a:pt x="272777" y="172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 w="12700">
            <a:solidFill>
              <a:schemeClr val="accent3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wrap="square" lIns="0" tIns="0" rIns="0" bIns="0" anchor="t">
            <a:noAutofit/>
          </a:bodyPr>
          <a:lstStyle>
            <a:lvl1pPr marL="0" indent="0">
              <a:buClr>
                <a:schemeClr val="accent2"/>
              </a:buClr>
              <a:buFont typeface="Arial" panose="020B0604020202020204" pitchFamily="34" charset="0"/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114" name="Tijdelijke aanduiding voor tekst 26">
            <a:extLst>
              <a:ext uri="{FF2B5EF4-FFF2-40B4-BE49-F238E27FC236}">
                <a16:creationId xmlns:a16="http://schemas.microsoft.com/office/drawing/2014/main" id="{99B41006-557D-4113-AEED-615355009D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80172" y="3702914"/>
            <a:ext cx="291166" cy="305206"/>
          </a:xfrm>
          <a:prstGeom prst="roundRect">
            <a:avLst>
              <a:gd name="adj" fmla="val 2474"/>
            </a:avLst>
          </a:prstGeom>
          <a:noFill/>
          <a:ln w="508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4200000" scaled="0"/>
            </a:gra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lIns="0" tIns="0" rIns="0" bIns="0" anchor="t"/>
          <a:lstStyle>
            <a:lvl1pPr marL="0" indent="0">
              <a:buClr>
                <a:schemeClr val="accent2"/>
              </a:buClr>
              <a:buFont typeface="Arial" panose="020B0604020202020204" pitchFamily="34" charset="0"/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115" name="Tijdelijke aanduiding voor tekst 114">
            <a:extLst>
              <a:ext uri="{FF2B5EF4-FFF2-40B4-BE49-F238E27FC236}">
                <a16:creationId xmlns:a16="http://schemas.microsoft.com/office/drawing/2014/main" id="{30F278F6-F1A0-4740-85E9-0C7DED80655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85444" y="3563037"/>
            <a:ext cx="386894" cy="377316"/>
          </a:xfrm>
          <a:custGeom>
            <a:avLst/>
            <a:gdLst>
              <a:gd name="connsiteX0" fmla="*/ 272777 w 289912"/>
              <a:gd name="connsiteY0" fmla="*/ 1720 h 282735"/>
              <a:gd name="connsiteX1" fmla="*/ 280264 w 289912"/>
              <a:gd name="connsiteY1" fmla="*/ 36006 h 282735"/>
              <a:gd name="connsiteX2" fmla="*/ 129957 w 289912"/>
              <a:gd name="connsiteY2" fmla="*/ 269819 h 282735"/>
              <a:gd name="connsiteX3" fmla="*/ 106222 w 289912"/>
              <a:gd name="connsiteY3" fmla="*/ 282704 h 282735"/>
              <a:gd name="connsiteX4" fmla="*/ 104864 w 289912"/>
              <a:gd name="connsiteY4" fmla="*/ 282735 h 282735"/>
              <a:gd name="connsiteX5" fmla="*/ 81444 w 289912"/>
              <a:gd name="connsiteY5" fmla="*/ 271966 h 282735"/>
              <a:gd name="connsiteX6" fmla="*/ 7425 w 289912"/>
              <a:gd name="connsiteY6" fmla="*/ 185610 h 282735"/>
              <a:gd name="connsiteX7" fmla="*/ 10774 w 289912"/>
              <a:gd name="connsiteY7" fmla="*/ 142125 h 282735"/>
              <a:gd name="connsiteX8" fmla="*/ 54266 w 289912"/>
              <a:gd name="connsiteY8" fmla="*/ 145468 h 282735"/>
              <a:gd name="connsiteX9" fmla="*/ 102655 w 289912"/>
              <a:gd name="connsiteY9" fmla="*/ 201919 h 282735"/>
              <a:gd name="connsiteX10" fmla="*/ 255590 w 289912"/>
              <a:gd name="connsiteY10" fmla="*/ 17502 h 282735"/>
              <a:gd name="connsiteX11" fmla="*/ 272777 w 289912"/>
              <a:gd name="connsiteY11" fmla="*/ 1720 h 282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9912" h="282735">
                <a:moveTo>
                  <a:pt x="272777" y="1720"/>
                </a:moveTo>
                <a:cubicBezTo>
                  <a:pt x="288618" y="-5544"/>
                  <a:pt x="298097" y="11030"/>
                  <a:pt x="280264" y="36006"/>
                </a:cubicBezTo>
                <a:lnTo>
                  <a:pt x="129957" y="269819"/>
                </a:lnTo>
                <a:cubicBezTo>
                  <a:pt x="124442" y="277535"/>
                  <a:pt x="115689" y="282285"/>
                  <a:pt x="106222" y="282704"/>
                </a:cubicBezTo>
                <a:cubicBezTo>
                  <a:pt x="105764" y="282723"/>
                  <a:pt x="105315" y="282735"/>
                  <a:pt x="104864" y="282735"/>
                </a:cubicBezTo>
                <a:cubicBezTo>
                  <a:pt x="95883" y="282735"/>
                  <a:pt x="87321" y="278818"/>
                  <a:pt x="81444" y="271966"/>
                </a:cubicBezTo>
                <a:lnTo>
                  <a:pt x="7425" y="185610"/>
                </a:lnTo>
                <a:cubicBezTo>
                  <a:pt x="-3659" y="172676"/>
                  <a:pt x="-2161" y="153209"/>
                  <a:pt x="10774" y="142125"/>
                </a:cubicBezTo>
                <a:cubicBezTo>
                  <a:pt x="23703" y="131029"/>
                  <a:pt x="43169" y="132527"/>
                  <a:pt x="54266" y="145468"/>
                </a:cubicBezTo>
                <a:lnTo>
                  <a:pt x="102655" y="201919"/>
                </a:lnTo>
                <a:lnTo>
                  <a:pt x="255590" y="17502"/>
                </a:lnTo>
                <a:cubicBezTo>
                  <a:pt x="261509" y="9212"/>
                  <a:pt x="267496" y="4142"/>
                  <a:pt x="272777" y="172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 w="12700">
            <a:solidFill>
              <a:schemeClr val="accent3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wrap="square" lIns="0" tIns="0" rIns="0" bIns="0" anchor="t">
            <a:noAutofit/>
          </a:bodyPr>
          <a:lstStyle>
            <a:lvl1pPr marL="0" indent="0">
              <a:buClr>
                <a:schemeClr val="accent2"/>
              </a:buClr>
              <a:buFont typeface="Arial" panose="020B0604020202020204" pitchFamily="34" charset="0"/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116" name="Tijdelijke aanduiding voor tekst 26">
            <a:extLst>
              <a:ext uri="{FF2B5EF4-FFF2-40B4-BE49-F238E27FC236}">
                <a16:creationId xmlns:a16="http://schemas.microsoft.com/office/drawing/2014/main" id="{A380AB51-3F48-40DC-A3FE-C237628537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80172" y="4556354"/>
            <a:ext cx="291166" cy="305206"/>
          </a:xfrm>
          <a:prstGeom prst="roundRect">
            <a:avLst>
              <a:gd name="adj" fmla="val 2474"/>
            </a:avLst>
          </a:prstGeom>
          <a:noFill/>
          <a:ln w="508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4200000" scaled="0"/>
            </a:gra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lIns="0" tIns="0" rIns="0" bIns="0" anchor="t"/>
          <a:lstStyle>
            <a:lvl1pPr marL="0" indent="0">
              <a:buClr>
                <a:schemeClr val="accent2"/>
              </a:buClr>
              <a:buFont typeface="Arial" panose="020B0604020202020204" pitchFamily="34" charset="0"/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117" name="Tijdelijke aanduiding voor tekst 116">
            <a:extLst>
              <a:ext uri="{FF2B5EF4-FFF2-40B4-BE49-F238E27FC236}">
                <a16:creationId xmlns:a16="http://schemas.microsoft.com/office/drawing/2014/main" id="{050877F5-17C1-425C-95C2-BEDD7030284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85444" y="4416477"/>
            <a:ext cx="386894" cy="377316"/>
          </a:xfrm>
          <a:custGeom>
            <a:avLst/>
            <a:gdLst>
              <a:gd name="connsiteX0" fmla="*/ 272777 w 289912"/>
              <a:gd name="connsiteY0" fmla="*/ 1720 h 282735"/>
              <a:gd name="connsiteX1" fmla="*/ 280264 w 289912"/>
              <a:gd name="connsiteY1" fmla="*/ 36006 h 282735"/>
              <a:gd name="connsiteX2" fmla="*/ 129957 w 289912"/>
              <a:gd name="connsiteY2" fmla="*/ 269819 h 282735"/>
              <a:gd name="connsiteX3" fmla="*/ 106222 w 289912"/>
              <a:gd name="connsiteY3" fmla="*/ 282704 h 282735"/>
              <a:gd name="connsiteX4" fmla="*/ 104864 w 289912"/>
              <a:gd name="connsiteY4" fmla="*/ 282735 h 282735"/>
              <a:gd name="connsiteX5" fmla="*/ 81444 w 289912"/>
              <a:gd name="connsiteY5" fmla="*/ 271966 h 282735"/>
              <a:gd name="connsiteX6" fmla="*/ 7425 w 289912"/>
              <a:gd name="connsiteY6" fmla="*/ 185610 h 282735"/>
              <a:gd name="connsiteX7" fmla="*/ 10774 w 289912"/>
              <a:gd name="connsiteY7" fmla="*/ 142125 h 282735"/>
              <a:gd name="connsiteX8" fmla="*/ 54266 w 289912"/>
              <a:gd name="connsiteY8" fmla="*/ 145468 h 282735"/>
              <a:gd name="connsiteX9" fmla="*/ 102655 w 289912"/>
              <a:gd name="connsiteY9" fmla="*/ 201919 h 282735"/>
              <a:gd name="connsiteX10" fmla="*/ 255590 w 289912"/>
              <a:gd name="connsiteY10" fmla="*/ 17502 h 282735"/>
              <a:gd name="connsiteX11" fmla="*/ 272777 w 289912"/>
              <a:gd name="connsiteY11" fmla="*/ 1720 h 282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9912" h="282735">
                <a:moveTo>
                  <a:pt x="272777" y="1720"/>
                </a:moveTo>
                <a:cubicBezTo>
                  <a:pt x="288618" y="-5544"/>
                  <a:pt x="298097" y="11030"/>
                  <a:pt x="280264" y="36006"/>
                </a:cubicBezTo>
                <a:lnTo>
                  <a:pt x="129957" y="269819"/>
                </a:lnTo>
                <a:cubicBezTo>
                  <a:pt x="124442" y="277535"/>
                  <a:pt x="115689" y="282285"/>
                  <a:pt x="106222" y="282704"/>
                </a:cubicBezTo>
                <a:cubicBezTo>
                  <a:pt x="105764" y="282723"/>
                  <a:pt x="105315" y="282735"/>
                  <a:pt x="104864" y="282735"/>
                </a:cubicBezTo>
                <a:cubicBezTo>
                  <a:pt x="95883" y="282735"/>
                  <a:pt x="87321" y="278818"/>
                  <a:pt x="81444" y="271966"/>
                </a:cubicBezTo>
                <a:lnTo>
                  <a:pt x="7425" y="185610"/>
                </a:lnTo>
                <a:cubicBezTo>
                  <a:pt x="-3659" y="172676"/>
                  <a:pt x="-2161" y="153209"/>
                  <a:pt x="10774" y="142125"/>
                </a:cubicBezTo>
                <a:cubicBezTo>
                  <a:pt x="23703" y="131029"/>
                  <a:pt x="43169" y="132527"/>
                  <a:pt x="54266" y="145468"/>
                </a:cubicBezTo>
                <a:lnTo>
                  <a:pt x="102655" y="201919"/>
                </a:lnTo>
                <a:lnTo>
                  <a:pt x="255590" y="17502"/>
                </a:lnTo>
                <a:cubicBezTo>
                  <a:pt x="261509" y="9212"/>
                  <a:pt x="267496" y="4142"/>
                  <a:pt x="272777" y="172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 w="12700">
            <a:solidFill>
              <a:schemeClr val="accent3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wrap="square" lIns="0" tIns="0" rIns="0" bIns="0" anchor="t">
            <a:noAutofit/>
          </a:bodyPr>
          <a:lstStyle>
            <a:lvl1pPr marL="0" indent="0">
              <a:buClr>
                <a:schemeClr val="accent2"/>
              </a:buClr>
              <a:buFont typeface="Arial" panose="020B0604020202020204" pitchFamily="34" charset="0"/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118" name="Tijdelijke aanduiding voor tekst 26">
            <a:extLst>
              <a:ext uri="{FF2B5EF4-FFF2-40B4-BE49-F238E27FC236}">
                <a16:creationId xmlns:a16="http://schemas.microsoft.com/office/drawing/2014/main" id="{F3AF6360-F124-4114-8C09-D48907FBAD2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80172" y="5409794"/>
            <a:ext cx="291166" cy="305206"/>
          </a:xfrm>
          <a:prstGeom prst="roundRect">
            <a:avLst>
              <a:gd name="adj" fmla="val 2474"/>
            </a:avLst>
          </a:prstGeom>
          <a:noFill/>
          <a:ln w="508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4200000" scaled="0"/>
            </a:gra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lIns="0" tIns="0" rIns="0" bIns="0" anchor="t"/>
          <a:lstStyle>
            <a:lvl1pPr marL="0" indent="0">
              <a:buClr>
                <a:schemeClr val="accent2"/>
              </a:buClr>
              <a:buFont typeface="Arial" panose="020B0604020202020204" pitchFamily="34" charset="0"/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119" name="Tijdelijke aanduiding voor tekst 118">
            <a:extLst>
              <a:ext uri="{FF2B5EF4-FFF2-40B4-BE49-F238E27FC236}">
                <a16:creationId xmlns:a16="http://schemas.microsoft.com/office/drawing/2014/main" id="{5B2B8EAA-224F-4174-974B-1E8FE44C06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85444" y="5269917"/>
            <a:ext cx="386894" cy="377316"/>
          </a:xfrm>
          <a:custGeom>
            <a:avLst/>
            <a:gdLst>
              <a:gd name="connsiteX0" fmla="*/ 272777 w 289912"/>
              <a:gd name="connsiteY0" fmla="*/ 1720 h 282735"/>
              <a:gd name="connsiteX1" fmla="*/ 280264 w 289912"/>
              <a:gd name="connsiteY1" fmla="*/ 36006 h 282735"/>
              <a:gd name="connsiteX2" fmla="*/ 129957 w 289912"/>
              <a:gd name="connsiteY2" fmla="*/ 269819 h 282735"/>
              <a:gd name="connsiteX3" fmla="*/ 106222 w 289912"/>
              <a:gd name="connsiteY3" fmla="*/ 282704 h 282735"/>
              <a:gd name="connsiteX4" fmla="*/ 104864 w 289912"/>
              <a:gd name="connsiteY4" fmla="*/ 282735 h 282735"/>
              <a:gd name="connsiteX5" fmla="*/ 81444 w 289912"/>
              <a:gd name="connsiteY5" fmla="*/ 271966 h 282735"/>
              <a:gd name="connsiteX6" fmla="*/ 7425 w 289912"/>
              <a:gd name="connsiteY6" fmla="*/ 185610 h 282735"/>
              <a:gd name="connsiteX7" fmla="*/ 10774 w 289912"/>
              <a:gd name="connsiteY7" fmla="*/ 142125 h 282735"/>
              <a:gd name="connsiteX8" fmla="*/ 54266 w 289912"/>
              <a:gd name="connsiteY8" fmla="*/ 145468 h 282735"/>
              <a:gd name="connsiteX9" fmla="*/ 102655 w 289912"/>
              <a:gd name="connsiteY9" fmla="*/ 201919 h 282735"/>
              <a:gd name="connsiteX10" fmla="*/ 255590 w 289912"/>
              <a:gd name="connsiteY10" fmla="*/ 17502 h 282735"/>
              <a:gd name="connsiteX11" fmla="*/ 272777 w 289912"/>
              <a:gd name="connsiteY11" fmla="*/ 1720 h 282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9912" h="282735">
                <a:moveTo>
                  <a:pt x="272777" y="1720"/>
                </a:moveTo>
                <a:cubicBezTo>
                  <a:pt x="288618" y="-5544"/>
                  <a:pt x="298097" y="11030"/>
                  <a:pt x="280264" y="36006"/>
                </a:cubicBezTo>
                <a:lnTo>
                  <a:pt x="129957" y="269819"/>
                </a:lnTo>
                <a:cubicBezTo>
                  <a:pt x="124442" y="277535"/>
                  <a:pt x="115689" y="282285"/>
                  <a:pt x="106222" y="282704"/>
                </a:cubicBezTo>
                <a:cubicBezTo>
                  <a:pt x="105764" y="282723"/>
                  <a:pt x="105315" y="282735"/>
                  <a:pt x="104864" y="282735"/>
                </a:cubicBezTo>
                <a:cubicBezTo>
                  <a:pt x="95883" y="282735"/>
                  <a:pt x="87321" y="278818"/>
                  <a:pt x="81444" y="271966"/>
                </a:cubicBezTo>
                <a:lnTo>
                  <a:pt x="7425" y="185610"/>
                </a:lnTo>
                <a:cubicBezTo>
                  <a:pt x="-3659" y="172676"/>
                  <a:pt x="-2161" y="153209"/>
                  <a:pt x="10774" y="142125"/>
                </a:cubicBezTo>
                <a:cubicBezTo>
                  <a:pt x="23703" y="131029"/>
                  <a:pt x="43169" y="132527"/>
                  <a:pt x="54266" y="145468"/>
                </a:cubicBezTo>
                <a:lnTo>
                  <a:pt x="102655" y="201919"/>
                </a:lnTo>
                <a:lnTo>
                  <a:pt x="255590" y="17502"/>
                </a:lnTo>
                <a:cubicBezTo>
                  <a:pt x="261509" y="9212"/>
                  <a:pt x="267496" y="4142"/>
                  <a:pt x="272777" y="172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 w="12700">
            <a:solidFill>
              <a:schemeClr val="accent3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wrap="square" lIns="0" tIns="0" rIns="0" bIns="0" anchor="t">
            <a:noAutofit/>
          </a:bodyPr>
          <a:lstStyle>
            <a:lvl1pPr marL="0" indent="0">
              <a:buClr>
                <a:schemeClr val="accent2"/>
              </a:buClr>
              <a:buFont typeface="Arial" panose="020B0604020202020204" pitchFamily="34" charset="0"/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125" name="Tijdelijke aanduiding voor tekst 26">
            <a:extLst>
              <a:ext uri="{FF2B5EF4-FFF2-40B4-BE49-F238E27FC236}">
                <a16:creationId xmlns:a16="http://schemas.microsoft.com/office/drawing/2014/main" id="{3C69AFB3-CA9B-4043-903A-4289AB9DF60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79410" y="1816507"/>
            <a:ext cx="5212490" cy="609194"/>
          </a:xfrm>
          <a:prstGeom prst="roundRect">
            <a:avLst>
              <a:gd name="adj" fmla="val 2474"/>
            </a:avLst>
          </a:prstGeom>
          <a:noFill/>
          <a:ln w="19050">
            <a:noFill/>
          </a:ln>
          <a:effectLst/>
        </p:spPr>
        <p:txBody>
          <a:bodyPr lIns="1044000" tIns="0" rIns="216000" bIns="0" anchor="ctr" anchorCtr="0"/>
          <a:lstStyle>
            <a:lvl1pPr marL="0" indent="0">
              <a:lnSpc>
                <a:spcPct val="100000"/>
              </a:lnSpc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Typ hier de regels van jouw quiz</a:t>
            </a:r>
          </a:p>
        </p:txBody>
      </p:sp>
      <p:sp>
        <p:nvSpPr>
          <p:cNvPr id="126" name="Tijdelijke aanduiding voor tekst 26">
            <a:extLst>
              <a:ext uri="{FF2B5EF4-FFF2-40B4-BE49-F238E27FC236}">
                <a16:creationId xmlns:a16="http://schemas.microsoft.com/office/drawing/2014/main" id="{A280C33B-46CD-416C-8B6D-620E3CAD2F1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79410" y="2667407"/>
            <a:ext cx="5212490" cy="609194"/>
          </a:xfrm>
          <a:prstGeom prst="roundRect">
            <a:avLst>
              <a:gd name="adj" fmla="val 2474"/>
            </a:avLst>
          </a:prstGeom>
          <a:noFill/>
          <a:ln w="19050">
            <a:noFill/>
          </a:ln>
          <a:effectLst/>
        </p:spPr>
        <p:txBody>
          <a:bodyPr lIns="1044000" tIns="0" rIns="216000" bIns="0" anchor="ctr" anchorCtr="0"/>
          <a:lstStyle>
            <a:lvl1pPr marL="0" indent="0">
              <a:lnSpc>
                <a:spcPct val="100000"/>
              </a:lnSpc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Typ hier de regels van jouw quiz</a:t>
            </a:r>
          </a:p>
        </p:txBody>
      </p:sp>
      <p:sp>
        <p:nvSpPr>
          <p:cNvPr id="127" name="Tijdelijke aanduiding voor tekst 26">
            <a:extLst>
              <a:ext uri="{FF2B5EF4-FFF2-40B4-BE49-F238E27FC236}">
                <a16:creationId xmlns:a16="http://schemas.microsoft.com/office/drawing/2014/main" id="{1969BFE4-3C68-4E5B-B472-BCAAB630585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79410" y="3518307"/>
            <a:ext cx="5212490" cy="609194"/>
          </a:xfrm>
          <a:prstGeom prst="roundRect">
            <a:avLst>
              <a:gd name="adj" fmla="val 2474"/>
            </a:avLst>
          </a:prstGeom>
          <a:noFill/>
          <a:ln w="19050">
            <a:noFill/>
          </a:ln>
          <a:effectLst/>
        </p:spPr>
        <p:txBody>
          <a:bodyPr lIns="1044000" tIns="0" rIns="216000" bIns="0" anchor="ctr" anchorCtr="0"/>
          <a:lstStyle>
            <a:lvl1pPr marL="0" indent="0">
              <a:lnSpc>
                <a:spcPct val="100000"/>
              </a:lnSpc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Typ hier de regels van jouw quiz</a:t>
            </a:r>
          </a:p>
        </p:txBody>
      </p:sp>
      <p:sp>
        <p:nvSpPr>
          <p:cNvPr id="128" name="Tijdelijke aanduiding voor tekst 26">
            <a:extLst>
              <a:ext uri="{FF2B5EF4-FFF2-40B4-BE49-F238E27FC236}">
                <a16:creationId xmlns:a16="http://schemas.microsoft.com/office/drawing/2014/main" id="{C3633515-8529-4A21-A827-48CC8D616EF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79410" y="4369207"/>
            <a:ext cx="5212490" cy="609194"/>
          </a:xfrm>
          <a:prstGeom prst="roundRect">
            <a:avLst>
              <a:gd name="adj" fmla="val 2474"/>
            </a:avLst>
          </a:prstGeom>
          <a:noFill/>
          <a:ln w="19050">
            <a:noFill/>
          </a:ln>
          <a:effectLst/>
        </p:spPr>
        <p:txBody>
          <a:bodyPr lIns="1044000" tIns="0" rIns="216000" bIns="0" anchor="ctr" anchorCtr="0"/>
          <a:lstStyle>
            <a:lvl1pPr marL="0" indent="0">
              <a:lnSpc>
                <a:spcPct val="100000"/>
              </a:lnSpc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Typ hier de regels van jouw quiz</a:t>
            </a:r>
          </a:p>
        </p:txBody>
      </p:sp>
      <p:sp>
        <p:nvSpPr>
          <p:cNvPr id="129" name="Tijdelijke aanduiding voor tekst 26">
            <a:extLst>
              <a:ext uri="{FF2B5EF4-FFF2-40B4-BE49-F238E27FC236}">
                <a16:creationId xmlns:a16="http://schemas.microsoft.com/office/drawing/2014/main" id="{48495574-14C9-4BC9-9E89-106B5208CCD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79410" y="5220107"/>
            <a:ext cx="5212490" cy="609194"/>
          </a:xfrm>
          <a:prstGeom prst="roundRect">
            <a:avLst>
              <a:gd name="adj" fmla="val 2474"/>
            </a:avLst>
          </a:prstGeom>
          <a:noFill/>
          <a:ln w="19050">
            <a:noFill/>
          </a:ln>
          <a:effectLst/>
        </p:spPr>
        <p:txBody>
          <a:bodyPr lIns="1044000" tIns="0" rIns="216000" bIns="0" anchor="ctr" anchorCtr="0"/>
          <a:lstStyle>
            <a:lvl1pPr marL="0" indent="0">
              <a:lnSpc>
                <a:spcPct val="100000"/>
              </a:lnSpc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Typ hier de regels van jouw quiz</a:t>
            </a:r>
          </a:p>
        </p:txBody>
      </p:sp>
      <p:sp>
        <p:nvSpPr>
          <p:cNvPr id="47" name="Tijdelijke aanduiding voor tekst 26">
            <a:extLst>
              <a:ext uri="{FF2B5EF4-FFF2-40B4-BE49-F238E27FC236}">
                <a16:creationId xmlns:a16="http://schemas.microsoft.com/office/drawing/2014/main" id="{46B3F6B3-BA3C-334C-A953-BFE5650B727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0038" y="982334"/>
            <a:ext cx="9212154" cy="1905902"/>
          </a:xfrm>
          <a:prstGeom prst="roundRect">
            <a:avLst>
              <a:gd name="adj" fmla="val 0"/>
            </a:avLst>
          </a:prstGeom>
          <a:noFill/>
          <a:ln w="19050">
            <a:noFill/>
          </a:ln>
          <a:effectLst>
            <a:outerShdw blurRad="63500" dist="101600" sx="102000" sy="102000" algn="ctr" rotWithShape="0">
              <a:prstClr val="black">
                <a:alpha val="67000"/>
              </a:prstClr>
            </a:outerShdw>
          </a:effectLst>
          <a:scene3d>
            <a:camera prst="isometricRightUp">
              <a:rot lat="1800000" lon="20400000" rev="0"/>
            </a:camera>
            <a:lightRig rig="threePt" dir="t"/>
          </a:scene3d>
        </p:spPr>
        <p:txBody>
          <a:bodyPr lIns="0" tIns="0" rIns="0" bIns="0" anchor="ctr" anchorCtr="0"/>
          <a:lstStyle>
            <a:lvl1pPr marL="0" indent="0" algn="l">
              <a:buNone/>
              <a:defRPr sz="15000" b="0" i="0" cap="all" spc="-300" baseline="0">
                <a:gradFill>
                  <a:gsLst>
                    <a:gs pos="2000">
                      <a:srgbClr val="F94F6B"/>
                    </a:gs>
                    <a:gs pos="100000">
                      <a:srgbClr val="B86DF2"/>
                    </a:gs>
                  </a:gsLst>
                  <a:lin ang="4200000" scaled="0"/>
                </a:gradFill>
                <a:effectLst>
                  <a:innerShdw dist="76200" dir="13500000">
                    <a:prstClr val="black">
                      <a:alpha val="20000"/>
                    </a:prstClr>
                  </a:innerShdw>
                </a:effectLst>
                <a:latin typeface="Impact" panose="020B0806030902050204" pitchFamily="34" charset="0"/>
              </a:defRPr>
            </a:lvl1pPr>
          </a:lstStyle>
          <a:p>
            <a:pPr lvl="0"/>
            <a:r>
              <a:rPr lang="nl-NL"/>
              <a:t>Regels</a:t>
            </a:r>
          </a:p>
        </p:txBody>
      </p:sp>
      <p:sp>
        <p:nvSpPr>
          <p:cNvPr id="48" name="Tijdelijke aanduiding voor tekst 26">
            <a:extLst>
              <a:ext uri="{FF2B5EF4-FFF2-40B4-BE49-F238E27FC236}">
                <a16:creationId xmlns:a16="http://schemas.microsoft.com/office/drawing/2014/main" id="{BE1A319D-0786-2B4A-9007-25889DC1098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8518" y="639444"/>
            <a:ext cx="2743553" cy="953615"/>
          </a:xfrm>
          <a:prstGeom prst="roundRect">
            <a:avLst>
              <a:gd name="adj" fmla="val 0"/>
            </a:avLst>
          </a:prstGeom>
          <a:noFill/>
          <a:ln w="19050">
            <a:noFill/>
          </a:ln>
          <a:effectLst>
            <a:outerShdw blurRad="63500" dist="101600" sx="102000" sy="102000" algn="ctr" rotWithShape="0">
              <a:prstClr val="black">
                <a:alpha val="67000"/>
              </a:prstClr>
            </a:outerShdw>
          </a:effectLst>
          <a:scene3d>
            <a:camera prst="isometricRightUp">
              <a:rot lat="1800000" lon="20400000" rev="0"/>
            </a:camera>
            <a:lightRig rig="threePt" dir="t"/>
          </a:scene3d>
        </p:spPr>
        <p:txBody>
          <a:bodyPr lIns="0" tIns="0" rIns="0" bIns="0" anchor="ctr" anchorCtr="0"/>
          <a:lstStyle>
            <a:lvl1pPr marL="0" indent="0" algn="l">
              <a:buNone/>
              <a:defRPr sz="10000" b="0" i="0" cap="all" spc="-300" baseline="0">
                <a:gradFill>
                  <a:gsLst>
                    <a:gs pos="2000">
                      <a:srgbClr val="F94F6B"/>
                    </a:gs>
                    <a:gs pos="100000">
                      <a:srgbClr val="B86DF2"/>
                    </a:gs>
                  </a:gsLst>
                  <a:lin ang="4200000" scaled="0"/>
                </a:gradFill>
                <a:effectLst>
                  <a:innerShdw dist="76200" dir="13500000">
                    <a:prstClr val="black">
                      <a:alpha val="20000"/>
                    </a:prstClr>
                  </a:innerShdw>
                </a:effectLst>
                <a:latin typeface="Impact" panose="020B0806030902050204" pitchFamily="34" charset="0"/>
              </a:defRPr>
            </a:lvl1pPr>
          </a:lstStyle>
          <a:p>
            <a:pPr lvl="0"/>
            <a:r>
              <a:rPr lang="nl-NL"/>
              <a:t>De</a:t>
            </a:r>
          </a:p>
        </p:txBody>
      </p:sp>
      <p:pic>
        <p:nvPicPr>
          <p:cNvPr id="4" name="Afbeelding 3" descr="Afbeelding met persoon, person, ouder&#10;&#10;Automatisch gegenereerde beschrijving">
            <a:extLst>
              <a:ext uri="{FF2B5EF4-FFF2-40B4-BE49-F238E27FC236}">
                <a16:creationId xmlns:a16="http://schemas.microsoft.com/office/drawing/2014/main" id="{1524C773-A2EA-344E-87FE-FD91A7971DD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817" y="2600843"/>
            <a:ext cx="3486298" cy="42571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846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400" fill="hold"/>
                                        <p:tgtEl>
                                          <p:spTgt spid="123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3" grpId="1" uiExpan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0"/>
                  </p:stCondLst>
                  <p:childTnLst>
                    <p:animScale>
                      <p:cBhvr>
                        <p:cTn dur="400" fill="hold"/>
                        <p:tgtEl>
                          <p:spTgt spid="123"/>
                        </p:tgtEl>
                      </p:cBhvr>
                      <p:by x="104000" y="104000"/>
                    </p:animScale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1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2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6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8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9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5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6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7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8" grpId="0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9" grpId="0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53" presetClass="entr" presetSubtype="52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fltVal val="0.5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fltVal val="0.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53" presetClass="entr" presetSubtype="52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fltVal val="0.5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fltVal val="0.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: afgeronde hoeken 8">
            <a:extLst>
              <a:ext uri="{FF2B5EF4-FFF2-40B4-BE49-F238E27FC236}">
                <a16:creationId xmlns:a16="http://schemas.microsoft.com/office/drawing/2014/main" id="{5F133722-67CE-9B4F-B375-42721E26513B}"/>
              </a:ext>
            </a:extLst>
          </p:cNvPr>
          <p:cNvSpPr/>
          <p:nvPr userDrawn="1"/>
        </p:nvSpPr>
        <p:spPr>
          <a:xfrm>
            <a:off x="218864" y="203200"/>
            <a:ext cx="11754274" cy="6451600"/>
          </a:xfrm>
          <a:prstGeom prst="roundRect">
            <a:avLst>
              <a:gd name="adj" fmla="val 2228"/>
            </a:avLst>
          </a:prstGeom>
          <a:solidFill>
            <a:schemeClr val="accent3"/>
          </a:solidFill>
          <a:ln>
            <a:noFill/>
          </a:ln>
          <a:effectLst>
            <a:outerShdw blurRad="241300" algn="c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: afgeronde hoeken 42">
            <a:extLst>
              <a:ext uri="{FF2B5EF4-FFF2-40B4-BE49-F238E27FC236}">
                <a16:creationId xmlns:a16="http://schemas.microsoft.com/office/drawing/2014/main" id="{F3EB9A51-8FDB-BB4F-A8FB-9325B5BDABC0}"/>
              </a:ext>
            </a:extLst>
          </p:cNvPr>
          <p:cNvSpPr/>
          <p:nvPr userDrawn="1"/>
        </p:nvSpPr>
        <p:spPr>
          <a:xfrm>
            <a:off x="218864" y="203200"/>
            <a:ext cx="11754274" cy="6451600"/>
          </a:xfrm>
          <a:prstGeom prst="roundRect">
            <a:avLst>
              <a:gd name="adj" fmla="val 2228"/>
            </a:avLst>
          </a:prstGeom>
          <a:blipFill dpi="0" rotWithShape="1"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98144C8A-8B0A-044E-92A4-F0CC28E4C990}"/>
              </a:ext>
            </a:extLst>
          </p:cNvPr>
          <p:cNvSpPr/>
          <p:nvPr userDrawn="1"/>
        </p:nvSpPr>
        <p:spPr>
          <a:xfrm>
            <a:off x="3087128" y="420128"/>
            <a:ext cx="6017745" cy="6017745"/>
          </a:xfrm>
          <a:prstGeom prst="ellipse">
            <a:avLst/>
          </a:prstGeom>
          <a:gradFill flip="none" rotWithShape="1">
            <a:gsLst>
              <a:gs pos="20000">
                <a:schemeClr val="accent3"/>
              </a:gs>
              <a:gs pos="99000">
                <a:schemeClr val="accent3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A65B7BC4-348A-034C-A8B4-CF0FCA7AE1D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7380" y="754379"/>
            <a:ext cx="8717239" cy="92345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ijdelijke aanduiding voor tekst 26">
            <a:extLst>
              <a:ext uri="{FF2B5EF4-FFF2-40B4-BE49-F238E27FC236}">
                <a16:creationId xmlns:a16="http://schemas.microsoft.com/office/drawing/2014/main" id="{276AC66E-75BF-8049-A4C9-AD19DE22E98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72381" y="2083569"/>
            <a:ext cx="2589985" cy="2690862"/>
          </a:xfrm>
          <a:prstGeom prst="roundRect">
            <a:avLst>
              <a:gd name="adj" fmla="val 0"/>
            </a:avLst>
          </a:prstGeom>
          <a:noFill/>
          <a:ln w="19050">
            <a:noFill/>
          </a:ln>
          <a:effectLst>
            <a:outerShdw blurRad="63500" dist="101600" sx="102000" sy="102000" algn="ctr" rotWithShape="0">
              <a:prstClr val="black">
                <a:alpha val="67000"/>
              </a:prstClr>
            </a:outerShdw>
          </a:effectLst>
          <a:scene3d>
            <a:camera prst="isometricRightUp">
              <a:rot lat="1800000" lon="20400000" rev="0"/>
            </a:camera>
            <a:lightRig rig="threePt" dir="t"/>
          </a:scene3d>
        </p:spPr>
        <p:txBody>
          <a:bodyPr lIns="0" tIns="0" rIns="0" bIns="0" anchor="ctr" anchorCtr="0"/>
          <a:lstStyle>
            <a:lvl1pPr marL="0" indent="0" algn="l">
              <a:buNone/>
              <a:defRPr sz="30000" b="0" i="0" cap="all" spc="-300" baseline="0">
                <a:gradFill>
                  <a:gsLst>
                    <a:gs pos="2000">
                      <a:srgbClr val="F94F6B"/>
                    </a:gs>
                    <a:gs pos="100000">
                      <a:srgbClr val="B86DF2"/>
                    </a:gs>
                  </a:gsLst>
                  <a:lin ang="4200000" scaled="0"/>
                </a:gradFill>
                <a:effectLst>
                  <a:innerShdw dist="76200" dir="13500000">
                    <a:prstClr val="black">
                      <a:alpha val="20000"/>
                    </a:prstClr>
                  </a:innerShdw>
                </a:effectLst>
                <a:latin typeface="Impact" panose="020B0806030902050204" pitchFamily="34" charset="0"/>
              </a:defRPr>
            </a:lvl1pPr>
          </a:lstStyle>
          <a:p>
            <a:pPr lvl="0"/>
            <a:r>
              <a:rPr lang="nl-NL"/>
              <a:t>1</a:t>
            </a:r>
          </a:p>
        </p:txBody>
      </p:sp>
      <p:sp>
        <p:nvSpPr>
          <p:cNvPr id="11" name="Tijdelijke aanduiding voor tekst 26">
            <a:extLst>
              <a:ext uri="{FF2B5EF4-FFF2-40B4-BE49-F238E27FC236}">
                <a16:creationId xmlns:a16="http://schemas.microsoft.com/office/drawing/2014/main" id="{540FF6AF-F7CE-F241-B256-C2646C8E5C6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38576" y="3678312"/>
            <a:ext cx="3807472" cy="953615"/>
          </a:xfrm>
          <a:prstGeom prst="roundRect">
            <a:avLst>
              <a:gd name="adj" fmla="val 0"/>
            </a:avLst>
          </a:prstGeom>
          <a:noFill/>
          <a:ln w="19050">
            <a:noFill/>
          </a:ln>
          <a:effectLst>
            <a:outerShdw blurRad="63500" dist="101600" sx="102000" sy="102000" algn="ctr" rotWithShape="0">
              <a:prstClr val="black">
                <a:alpha val="67000"/>
              </a:prstClr>
            </a:outerShdw>
          </a:effectLst>
          <a:scene3d>
            <a:camera prst="isometricRightUp">
              <a:rot lat="1800000" lon="20400000" rev="0"/>
            </a:camera>
            <a:lightRig rig="threePt" dir="t"/>
          </a:scene3d>
        </p:spPr>
        <p:txBody>
          <a:bodyPr lIns="0" tIns="0" rIns="0" bIns="0" anchor="ctr" anchorCtr="0"/>
          <a:lstStyle>
            <a:lvl1pPr marL="0" indent="0" algn="l">
              <a:buNone/>
              <a:defRPr sz="9600" b="0" i="0" cap="all" spc="-300" baseline="0">
                <a:gradFill>
                  <a:gsLst>
                    <a:gs pos="2000">
                      <a:srgbClr val="F94F6B"/>
                    </a:gs>
                    <a:gs pos="100000">
                      <a:srgbClr val="B86DF2"/>
                    </a:gs>
                  </a:gsLst>
                  <a:lin ang="4200000" scaled="0"/>
                </a:gradFill>
                <a:effectLst>
                  <a:innerShdw dist="76200" dir="13500000">
                    <a:prstClr val="black">
                      <a:alpha val="20000"/>
                    </a:prstClr>
                  </a:innerShdw>
                </a:effectLst>
                <a:latin typeface="Impact" panose="020B0806030902050204" pitchFamily="34" charset="0"/>
              </a:defRPr>
            </a:lvl1pPr>
          </a:lstStyle>
          <a:p>
            <a:pPr lvl="0"/>
            <a:r>
              <a:rPr lang="nl-NL"/>
              <a:t>Ronde#</a:t>
            </a:r>
          </a:p>
        </p:txBody>
      </p:sp>
    </p:spTree>
    <p:extLst>
      <p:ext uri="{BB962C8B-B14F-4D97-AF65-F5344CB8AC3E}">
        <p14:creationId xmlns:p14="http://schemas.microsoft.com/office/powerpoint/2010/main" val="139866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53" presetClass="entr" presetSubtype="52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fltVal val="0.5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fltVal val="0.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53" presetClass="entr" presetSubtype="52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fltVal val="0.5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fltVal val="0.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LTA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D2F64DBD-22CC-4C98-8E7C-04E12445AB2E}"/>
              </a:ext>
            </a:extLst>
          </p:cNvPr>
          <p:cNvSpPr/>
          <p:nvPr userDrawn="1"/>
        </p:nvSpPr>
        <p:spPr>
          <a:xfrm>
            <a:off x="218863" y="203200"/>
            <a:ext cx="11754274" cy="6451600"/>
          </a:xfrm>
          <a:prstGeom prst="roundRect">
            <a:avLst>
              <a:gd name="adj" fmla="val 2228"/>
            </a:avLst>
          </a:prstGeom>
          <a:solidFill>
            <a:schemeClr val="accent3"/>
          </a:solidFill>
          <a:ln>
            <a:noFill/>
          </a:ln>
          <a:effectLst>
            <a:outerShdw blurRad="241300" algn="c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5" name="Rechthoek: afgeronde hoeken 42">
            <a:extLst>
              <a:ext uri="{FF2B5EF4-FFF2-40B4-BE49-F238E27FC236}">
                <a16:creationId xmlns:a16="http://schemas.microsoft.com/office/drawing/2014/main" id="{F005604D-316F-2A45-B043-8ED787C2EA7F}"/>
              </a:ext>
            </a:extLst>
          </p:cNvPr>
          <p:cNvSpPr/>
          <p:nvPr userDrawn="1"/>
        </p:nvSpPr>
        <p:spPr>
          <a:xfrm>
            <a:off x="218864" y="203200"/>
            <a:ext cx="11754274" cy="6451600"/>
          </a:xfrm>
          <a:prstGeom prst="roundRect">
            <a:avLst>
              <a:gd name="adj" fmla="val 2228"/>
            </a:avLst>
          </a:prstGeom>
          <a:blipFill dpi="0" rotWithShape="1"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6" name="Ovaal 65">
            <a:extLst>
              <a:ext uri="{FF2B5EF4-FFF2-40B4-BE49-F238E27FC236}">
                <a16:creationId xmlns:a16="http://schemas.microsoft.com/office/drawing/2014/main" id="{13BB8590-ABE5-CB42-9073-CE2182830EB4}"/>
              </a:ext>
            </a:extLst>
          </p:cNvPr>
          <p:cNvSpPr/>
          <p:nvPr userDrawn="1"/>
        </p:nvSpPr>
        <p:spPr>
          <a:xfrm>
            <a:off x="3087128" y="420128"/>
            <a:ext cx="6017745" cy="6017745"/>
          </a:xfrm>
          <a:prstGeom prst="ellipse">
            <a:avLst/>
          </a:prstGeom>
          <a:gradFill flip="none" rotWithShape="1">
            <a:gsLst>
              <a:gs pos="20000">
                <a:schemeClr val="accent3"/>
              </a:gs>
              <a:gs pos="99000">
                <a:schemeClr val="accent3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48" name="Tijdelijke aanduiding voor tekst 2">
            <a:extLst>
              <a:ext uri="{FF2B5EF4-FFF2-40B4-BE49-F238E27FC236}">
                <a16:creationId xmlns:a16="http://schemas.microsoft.com/office/drawing/2014/main" id="{E00AC9DC-77F0-4CD4-AFC3-5B9462642826}"/>
              </a:ext>
            </a:extLst>
          </p:cNvPr>
          <p:cNvSpPr txBox="1">
            <a:spLocks/>
          </p:cNvSpPr>
          <p:nvPr userDrawn="1"/>
        </p:nvSpPr>
        <p:spPr>
          <a:xfrm>
            <a:off x="9652290" y="4230641"/>
            <a:ext cx="1739610" cy="1875341"/>
          </a:xfrm>
          <a:prstGeom prst="roundRect">
            <a:avLst>
              <a:gd name="adj" fmla="val 4978"/>
            </a:avLst>
          </a:prstGeom>
          <a:solidFill>
            <a:srgbClr val="252C4A"/>
          </a:solidFill>
          <a:ln w="19050">
            <a:solidFill>
              <a:schemeClr val="accent4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lIns="216000" tIns="216000" rIns="216000" bIns="216000" anchor="b"/>
          <a:lstStyle>
            <a:defPPr>
              <a:defRPr lang="nl-NL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>
                <a:solidFill>
                  <a:schemeClr val="accent5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nl-NL"/>
              <a:t> </a:t>
            </a:r>
          </a:p>
        </p:txBody>
      </p:sp>
      <p:grpSp>
        <p:nvGrpSpPr>
          <p:cNvPr id="1449" name="Graphic 66">
            <a:extLst>
              <a:ext uri="{FF2B5EF4-FFF2-40B4-BE49-F238E27FC236}">
                <a16:creationId xmlns:a16="http://schemas.microsoft.com/office/drawing/2014/main" id="{FC98D23D-4E1D-4FC5-9723-029E6DF68541}"/>
              </a:ext>
            </a:extLst>
          </p:cNvPr>
          <p:cNvGrpSpPr/>
          <p:nvPr userDrawn="1"/>
        </p:nvGrpSpPr>
        <p:grpSpPr>
          <a:xfrm>
            <a:off x="10602930" y="5158129"/>
            <a:ext cx="615012" cy="749604"/>
            <a:chOff x="5329431" y="1334825"/>
            <a:chExt cx="295312" cy="360000"/>
          </a:xfr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4200000" scaled="0"/>
          </a:gradFill>
        </p:grpSpPr>
        <p:sp>
          <p:nvSpPr>
            <p:cNvPr id="1450" name="Vrije vorm: vorm 1449">
              <a:extLst>
                <a:ext uri="{FF2B5EF4-FFF2-40B4-BE49-F238E27FC236}">
                  <a16:creationId xmlns:a16="http://schemas.microsoft.com/office/drawing/2014/main" id="{A6F9D4B4-15A2-4B7B-A360-468BE7ACD573}"/>
                </a:ext>
              </a:extLst>
            </p:cNvPr>
            <p:cNvSpPr/>
            <p:nvPr/>
          </p:nvSpPr>
          <p:spPr>
            <a:xfrm>
              <a:off x="5455427" y="1652637"/>
              <a:ext cx="43321" cy="14062"/>
            </a:xfrm>
            <a:custGeom>
              <a:avLst/>
              <a:gdLst>
                <a:gd name="connsiteX0" fmla="*/ 36290 w 43321"/>
                <a:gd name="connsiteY0" fmla="*/ 0 h 14062"/>
                <a:gd name="connsiteX1" fmla="*/ 7031 w 43321"/>
                <a:gd name="connsiteY1" fmla="*/ 0 h 14062"/>
                <a:gd name="connsiteX2" fmla="*/ 0 w 43321"/>
                <a:gd name="connsiteY2" fmla="*/ 7031 h 14062"/>
                <a:gd name="connsiteX3" fmla="*/ 7031 w 43321"/>
                <a:gd name="connsiteY3" fmla="*/ 14063 h 14062"/>
                <a:gd name="connsiteX4" fmla="*/ 36290 w 43321"/>
                <a:gd name="connsiteY4" fmla="*/ 14063 h 14062"/>
                <a:gd name="connsiteX5" fmla="*/ 43322 w 43321"/>
                <a:gd name="connsiteY5" fmla="*/ 7031 h 14062"/>
                <a:gd name="connsiteX6" fmla="*/ 36290 w 43321"/>
                <a:gd name="connsiteY6" fmla="*/ 0 h 1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321" h="14062">
                  <a:moveTo>
                    <a:pt x="36290" y="0"/>
                  </a:moveTo>
                  <a:lnTo>
                    <a:pt x="7031" y="0"/>
                  </a:lnTo>
                  <a:cubicBezTo>
                    <a:pt x="3149" y="0"/>
                    <a:pt x="0" y="3149"/>
                    <a:pt x="0" y="7031"/>
                  </a:cubicBezTo>
                  <a:cubicBezTo>
                    <a:pt x="0" y="10914"/>
                    <a:pt x="3149" y="14063"/>
                    <a:pt x="7031" y="14063"/>
                  </a:cubicBezTo>
                  <a:lnTo>
                    <a:pt x="36290" y="14063"/>
                  </a:lnTo>
                  <a:cubicBezTo>
                    <a:pt x="40173" y="14063"/>
                    <a:pt x="43322" y="10914"/>
                    <a:pt x="43322" y="7031"/>
                  </a:cubicBezTo>
                  <a:cubicBezTo>
                    <a:pt x="43322" y="3149"/>
                    <a:pt x="40173" y="0"/>
                    <a:pt x="36290" y="0"/>
                  </a:cubicBezTo>
                  <a:close/>
                </a:path>
              </a:pathLst>
            </a:custGeom>
            <a:grpFill/>
            <a:ln w="19050">
              <a:noFill/>
            </a:ln>
            <a:effectLst>
              <a:outerShdw blurRad="241300" algn="ctr" rotWithShape="0">
                <a:srgbClr val="000000">
                  <a:alpha val="20000"/>
                </a:srgbClr>
              </a:outerShdw>
            </a:effectLst>
          </p:spPr>
          <p:txBody>
            <a:bodyPr lIns="216000" tIns="216000" rIns="216000" bIns="216000" anchor="b"/>
            <a:lstStyle/>
            <a:p>
              <a:pPr>
                <a:lnSpc>
                  <a:spcPct val="90000"/>
                </a:lnSpc>
                <a:spcBef>
                  <a:spcPts val="1000"/>
                </a:spcBef>
              </a:pPr>
              <a:endParaRPr lang="nl-NL">
                <a:solidFill>
                  <a:schemeClr val="accent5"/>
                </a:solidFill>
              </a:endParaRPr>
            </a:p>
          </p:txBody>
        </p:sp>
        <p:sp>
          <p:nvSpPr>
            <p:cNvPr id="1451" name="Vrije vorm: vorm 1450">
              <a:extLst>
                <a:ext uri="{FF2B5EF4-FFF2-40B4-BE49-F238E27FC236}">
                  <a16:creationId xmlns:a16="http://schemas.microsoft.com/office/drawing/2014/main" id="{036B7401-BBC8-437B-80E9-D3F346A46026}"/>
                </a:ext>
              </a:extLst>
            </p:cNvPr>
            <p:cNvSpPr/>
            <p:nvPr/>
          </p:nvSpPr>
          <p:spPr>
            <a:xfrm>
              <a:off x="5329431" y="1334825"/>
              <a:ext cx="295312" cy="360000"/>
            </a:xfrm>
            <a:custGeom>
              <a:avLst/>
              <a:gdLst>
                <a:gd name="connsiteX0" fmla="*/ 288281 w 295312"/>
                <a:gd name="connsiteY0" fmla="*/ 56251 h 360000"/>
                <a:gd name="connsiteX1" fmla="*/ 246094 w 295312"/>
                <a:gd name="connsiteY1" fmla="*/ 56251 h 360000"/>
                <a:gd name="connsiteX2" fmla="*/ 246094 w 295312"/>
                <a:gd name="connsiteY2" fmla="*/ 40977 h 360000"/>
                <a:gd name="connsiteX3" fmla="*/ 260156 w 295312"/>
                <a:gd name="connsiteY3" fmla="*/ 21093 h 360000"/>
                <a:gd name="connsiteX4" fmla="*/ 239063 w 295312"/>
                <a:gd name="connsiteY4" fmla="*/ 0 h 360000"/>
                <a:gd name="connsiteX5" fmla="*/ 56250 w 295312"/>
                <a:gd name="connsiteY5" fmla="*/ 0 h 360000"/>
                <a:gd name="connsiteX6" fmla="*/ 35156 w 295312"/>
                <a:gd name="connsiteY6" fmla="*/ 21094 h 360000"/>
                <a:gd name="connsiteX7" fmla="*/ 49219 w 295312"/>
                <a:gd name="connsiteY7" fmla="*/ 40977 h 360000"/>
                <a:gd name="connsiteX8" fmla="*/ 49219 w 295312"/>
                <a:gd name="connsiteY8" fmla="*/ 56251 h 360000"/>
                <a:gd name="connsiteX9" fmla="*/ 7031 w 295312"/>
                <a:gd name="connsiteY9" fmla="*/ 56251 h 360000"/>
                <a:gd name="connsiteX10" fmla="*/ 0 w 295312"/>
                <a:gd name="connsiteY10" fmla="*/ 63282 h 360000"/>
                <a:gd name="connsiteX11" fmla="*/ 0 w 295312"/>
                <a:gd name="connsiteY11" fmla="*/ 112501 h 360000"/>
                <a:gd name="connsiteX12" fmla="*/ 56250 w 295312"/>
                <a:gd name="connsiteY12" fmla="*/ 168751 h 360000"/>
                <a:gd name="connsiteX13" fmla="*/ 62195 w 295312"/>
                <a:gd name="connsiteY13" fmla="*/ 168751 h 360000"/>
                <a:gd name="connsiteX14" fmla="*/ 66544 w 295312"/>
                <a:gd name="connsiteY14" fmla="*/ 175675 h 360000"/>
                <a:gd name="connsiteX15" fmla="*/ 105617 w 295312"/>
                <a:gd name="connsiteY15" fmla="*/ 208998 h 360000"/>
                <a:gd name="connsiteX16" fmla="*/ 105468 w 295312"/>
                <a:gd name="connsiteY16" fmla="*/ 211466 h 360000"/>
                <a:gd name="connsiteX17" fmla="*/ 121404 w 295312"/>
                <a:gd name="connsiteY17" fmla="*/ 231919 h 360000"/>
                <a:gd name="connsiteX18" fmla="*/ 80156 w 295312"/>
                <a:gd name="connsiteY18" fmla="*/ 289688 h 360000"/>
                <a:gd name="connsiteX19" fmla="*/ 63281 w 295312"/>
                <a:gd name="connsiteY19" fmla="*/ 289688 h 360000"/>
                <a:gd name="connsiteX20" fmla="*/ 56304 w 295312"/>
                <a:gd name="connsiteY20" fmla="*/ 295847 h 360000"/>
                <a:gd name="connsiteX21" fmla="*/ 49273 w 295312"/>
                <a:gd name="connsiteY21" fmla="*/ 352097 h 360000"/>
                <a:gd name="connsiteX22" fmla="*/ 50979 w 295312"/>
                <a:gd name="connsiteY22" fmla="*/ 357622 h 360000"/>
                <a:gd name="connsiteX23" fmla="*/ 56250 w 295312"/>
                <a:gd name="connsiteY23" fmla="*/ 360000 h 360000"/>
                <a:gd name="connsiteX24" fmla="*/ 239063 w 295312"/>
                <a:gd name="connsiteY24" fmla="*/ 360000 h 360000"/>
                <a:gd name="connsiteX25" fmla="*/ 244334 w 295312"/>
                <a:gd name="connsiteY25" fmla="*/ 357622 h 360000"/>
                <a:gd name="connsiteX26" fmla="*/ 246040 w 295312"/>
                <a:gd name="connsiteY26" fmla="*/ 352097 h 360000"/>
                <a:gd name="connsiteX27" fmla="*/ 239008 w 295312"/>
                <a:gd name="connsiteY27" fmla="*/ 295847 h 360000"/>
                <a:gd name="connsiteX28" fmla="*/ 232031 w 295312"/>
                <a:gd name="connsiteY28" fmla="*/ 289688 h 360000"/>
                <a:gd name="connsiteX29" fmla="*/ 215156 w 295312"/>
                <a:gd name="connsiteY29" fmla="*/ 289688 h 360000"/>
                <a:gd name="connsiteX30" fmla="*/ 189564 w 295312"/>
                <a:gd name="connsiteY30" fmla="*/ 268902 h 360000"/>
                <a:gd name="connsiteX31" fmla="*/ 173911 w 295312"/>
                <a:gd name="connsiteY31" fmla="*/ 231917 h 360000"/>
                <a:gd name="connsiteX32" fmla="*/ 189844 w 295312"/>
                <a:gd name="connsiteY32" fmla="*/ 211465 h 360000"/>
                <a:gd name="connsiteX33" fmla="*/ 189695 w 295312"/>
                <a:gd name="connsiteY33" fmla="*/ 208997 h 360000"/>
                <a:gd name="connsiteX34" fmla="*/ 228772 w 295312"/>
                <a:gd name="connsiteY34" fmla="*/ 175667 h 360000"/>
                <a:gd name="connsiteX35" fmla="*/ 233118 w 295312"/>
                <a:gd name="connsiteY35" fmla="*/ 168750 h 360000"/>
                <a:gd name="connsiteX36" fmla="*/ 239063 w 295312"/>
                <a:gd name="connsiteY36" fmla="*/ 168750 h 360000"/>
                <a:gd name="connsiteX37" fmla="*/ 295313 w 295312"/>
                <a:gd name="connsiteY37" fmla="*/ 112500 h 360000"/>
                <a:gd name="connsiteX38" fmla="*/ 295313 w 295312"/>
                <a:gd name="connsiteY38" fmla="*/ 63281 h 360000"/>
                <a:gd name="connsiteX39" fmla="*/ 288281 w 295312"/>
                <a:gd name="connsiteY39" fmla="*/ 56251 h 360000"/>
                <a:gd name="connsiteX40" fmla="*/ 14063 w 295312"/>
                <a:gd name="connsiteY40" fmla="*/ 112501 h 360000"/>
                <a:gd name="connsiteX41" fmla="*/ 14063 w 295312"/>
                <a:gd name="connsiteY41" fmla="*/ 70313 h 360000"/>
                <a:gd name="connsiteX42" fmla="*/ 49219 w 295312"/>
                <a:gd name="connsiteY42" fmla="*/ 70313 h 360000"/>
                <a:gd name="connsiteX43" fmla="*/ 49219 w 295312"/>
                <a:gd name="connsiteY43" fmla="*/ 120059 h 360000"/>
                <a:gd name="connsiteX44" fmla="*/ 55545 w 295312"/>
                <a:gd name="connsiteY44" fmla="*/ 154671 h 360000"/>
                <a:gd name="connsiteX45" fmla="*/ 14063 w 295312"/>
                <a:gd name="connsiteY45" fmla="*/ 112501 h 360000"/>
                <a:gd name="connsiteX46" fmla="*/ 231098 w 295312"/>
                <a:gd name="connsiteY46" fmla="*/ 345938 h 360000"/>
                <a:gd name="connsiteX47" fmla="*/ 64215 w 295312"/>
                <a:gd name="connsiteY47" fmla="*/ 345938 h 360000"/>
                <a:gd name="connsiteX48" fmla="*/ 69488 w 295312"/>
                <a:gd name="connsiteY48" fmla="*/ 303750 h 360000"/>
                <a:gd name="connsiteX49" fmla="*/ 225824 w 295312"/>
                <a:gd name="connsiteY49" fmla="*/ 303750 h 360000"/>
                <a:gd name="connsiteX50" fmla="*/ 187438 w 295312"/>
                <a:gd name="connsiteY50" fmla="*/ 289688 h 360000"/>
                <a:gd name="connsiteX51" fmla="*/ 107876 w 295312"/>
                <a:gd name="connsiteY51" fmla="*/ 289688 h 360000"/>
                <a:gd name="connsiteX52" fmla="*/ 117751 w 295312"/>
                <a:gd name="connsiteY52" fmla="*/ 276232 h 360000"/>
                <a:gd name="connsiteX53" fmla="*/ 135866 w 295312"/>
                <a:gd name="connsiteY53" fmla="*/ 232559 h 360000"/>
                <a:gd name="connsiteX54" fmla="*/ 159448 w 295312"/>
                <a:gd name="connsiteY54" fmla="*/ 232559 h 360000"/>
                <a:gd name="connsiteX55" fmla="*/ 177531 w 295312"/>
                <a:gd name="connsiteY55" fmla="*/ 276179 h 360000"/>
                <a:gd name="connsiteX56" fmla="*/ 187438 w 295312"/>
                <a:gd name="connsiteY56" fmla="*/ 289688 h 360000"/>
                <a:gd name="connsiteX57" fmla="*/ 168750 w 295312"/>
                <a:gd name="connsiteY57" fmla="*/ 218496 h 360000"/>
                <a:gd name="connsiteX58" fmla="*/ 126563 w 295312"/>
                <a:gd name="connsiteY58" fmla="*/ 218496 h 360000"/>
                <a:gd name="connsiteX59" fmla="*/ 119531 w 295312"/>
                <a:gd name="connsiteY59" fmla="*/ 211465 h 360000"/>
                <a:gd name="connsiteX60" fmla="*/ 126563 w 295312"/>
                <a:gd name="connsiteY60" fmla="*/ 204434 h 360000"/>
                <a:gd name="connsiteX61" fmla="*/ 168750 w 295312"/>
                <a:gd name="connsiteY61" fmla="*/ 204434 h 360000"/>
                <a:gd name="connsiteX62" fmla="*/ 175781 w 295312"/>
                <a:gd name="connsiteY62" fmla="*/ 211465 h 360000"/>
                <a:gd name="connsiteX63" fmla="*/ 168750 w 295312"/>
                <a:gd name="connsiteY63" fmla="*/ 218496 h 360000"/>
                <a:gd name="connsiteX64" fmla="*/ 183479 w 295312"/>
                <a:gd name="connsiteY64" fmla="*/ 196385 h 360000"/>
                <a:gd name="connsiteX65" fmla="*/ 168750 w 295312"/>
                <a:gd name="connsiteY65" fmla="*/ 190371 h 360000"/>
                <a:gd name="connsiteX66" fmla="*/ 126563 w 295312"/>
                <a:gd name="connsiteY66" fmla="*/ 190371 h 360000"/>
                <a:gd name="connsiteX67" fmla="*/ 111833 w 295312"/>
                <a:gd name="connsiteY67" fmla="*/ 196385 h 360000"/>
                <a:gd name="connsiteX68" fmla="*/ 63281 w 295312"/>
                <a:gd name="connsiteY68" fmla="*/ 120059 h 360000"/>
                <a:gd name="connsiteX69" fmla="*/ 63281 w 295312"/>
                <a:gd name="connsiteY69" fmla="*/ 42187 h 360000"/>
                <a:gd name="connsiteX70" fmla="*/ 116014 w 295312"/>
                <a:gd name="connsiteY70" fmla="*/ 42187 h 360000"/>
                <a:gd name="connsiteX71" fmla="*/ 123045 w 295312"/>
                <a:gd name="connsiteY71" fmla="*/ 35156 h 360000"/>
                <a:gd name="connsiteX72" fmla="*/ 116014 w 295312"/>
                <a:gd name="connsiteY72" fmla="*/ 28124 h 360000"/>
                <a:gd name="connsiteX73" fmla="*/ 56250 w 295312"/>
                <a:gd name="connsiteY73" fmla="*/ 28124 h 360000"/>
                <a:gd name="connsiteX74" fmla="*/ 49219 w 295312"/>
                <a:gd name="connsiteY74" fmla="*/ 21093 h 360000"/>
                <a:gd name="connsiteX75" fmla="*/ 56250 w 295312"/>
                <a:gd name="connsiteY75" fmla="*/ 14063 h 360000"/>
                <a:gd name="connsiteX76" fmla="*/ 239063 w 295312"/>
                <a:gd name="connsiteY76" fmla="*/ 14063 h 360000"/>
                <a:gd name="connsiteX77" fmla="*/ 246094 w 295312"/>
                <a:gd name="connsiteY77" fmla="*/ 21094 h 360000"/>
                <a:gd name="connsiteX78" fmla="*/ 239063 w 295312"/>
                <a:gd name="connsiteY78" fmla="*/ 28124 h 360000"/>
                <a:gd name="connsiteX79" fmla="*/ 179295 w 295312"/>
                <a:gd name="connsiteY79" fmla="*/ 28124 h 360000"/>
                <a:gd name="connsiteX80" fmla="*/ 172264 w 295312"/>
                <a:gd name="connsiteY80" fmla="*/ 35156 h 360000"/>
                <a:gd name="connsiteX81" fmla="*/ 179295 w 295312"/>
                <a:gd name="connsiteY81" fmla="*/ 42187 h 360000"/>
                <a:gd name="connsiteX82" fmla="*/ 232031 w 295312"/>
                <a:gd name="connsiteY82" fmla="*/ 42187 h 360000"/>
                <a:gd name="connsiteX83" fmla="*/ 232031 w 295312"/>
                <a:gd name="connsiteY83" fmla="*/ 120059 h 360000"/>
                <a:gd name="connsiteX84" fmla="*/ 183479 w 295312"/>
                <a:gd name="connsiteY84" fmla="*/ 196385 h 360000"/>
                <a:gd name="connsiteX85" fmla="*/ 281250 w 295312"/>
                <a:gd name="connsiteY85" fmla="*/ 112501 h 360000"/>
                <a:gd name="connsiteX86" fmla="*/ 239768 w 295312"/>
                <a:gd name="connsiteY86" fmla="*/ 154671 h 360000"/>
                <a:gd name="connsiteX87" fmla="*/ 246094 w 295312"/>
                <a:gd name="connsiteY87" fmla="*/ 120059 h 360000"/>
                <a:gd name="connsiteX88" fmla="*/ 246094 w 295312"/>
                <a:gd name="connsiteY88" fmla="*/ 70313 h 360000"/>
                <a:gd name="connsiteX89" fmla="*/ 281250 w 295312"/>
                <a:gd name="connsiteY89" fmla="*/ 70313 h 3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295312" h="360000">
                  <a:moveTo>
                    <a:pt x="288281" y="56251"/>
                  </a:moveTo>
                  <a:lnTo>
                    <a:pt x="246094" y="56251"/>
                  </a:lnTo>
                  <a:lnTo>
                    <a:pt x="246094" y="40977"/>
                  </a:lnTo>
                  <a:cubicBezTo>
                    <a:pt x="254277" y="38075"/>
                    <a:pt x="260156" y="30260"/>
                    <a:pt x="260156" y="21093"/>
                  </a:cubicBezTo>
                  <a:cubicBezTo>
                    <a:pt x="260156" y="9462"/>
                    <a:pt x="250694" y="0"/>
                    <a:pt x="239063" y="0"/>
                  </a:cubicBezTo>
                  <a:lnTo>
                    <a:pt x="56250" y="0"/>
                  </a:lnTo>
                  <a:cubicBezTo>
                    <a:pt x="44619" y="0"/>
                    <a:pt x="35156" y="9463"/>
                    <a:pt x="35156" y="21094"/>
                  </a:cubicBezTo>
                  <a:cubicBezTo>
                    <a:pt x="35156" y="30260"/>
                    <a:pt x="41035" y="38075"/>
                    <a:pt x="49219" y="40977"/>
                  </a:cubicBezTo>
                  <a:lnTo>
                    <a:pt x="49219" y="56251"/>
                  </a:lnTo>
                  <a:lnTo>
                    <a:pt x="7031" y="56251"/>
                  </a:lnTo>
                  <a:cubicBezTo>
                    <a:pt x="3149" y="56251"/>
                    <a:pt x="0" y="59399"/>
                    <a:pt x="0" y="63282"/>
                  </a:cubicBezTo>
                  <a:lnTo>
                    <a:pt x="0" y="112501"/>
                  </a:lnTo>
                  <a:cubicBezTo>
                    <a:pt x="0" y="143517"/>
                    <a:pt x="25234" y="168751"/>
                    <a:pt x="56250" y="168751"/>
                  </a:cubicBezTo>
                  <a:lnTo>
                    <a:pt x="62195" y="168751"/>
                  </a:lnTo>
                  <a:cubicBezTo>
                    <a:pt x="63546" y="171106"/>
                    <a:pt x="64991" y="173419"/>
                    <a:pt x="66544" y="175675"/>
                  </a:cubicBezTo>
                  <a:cubicBezTo>
                    <a:pt x="76498" y="190122"/>
                    <a:pt x="89930" y="201544"/>
                    <a:pt x="105617" y="208998"/>
                  </a:cubicBezTo>
                  <a:cubicBezTo>
                    <a:pt x="105522" y="209808"/>
                    <a:pt x="105468" y="210630"/>
                    <a:pt x="105468" y="211466"/>
                  </a:cubicBezTo>
                  <a:cubicBezTo>
                    <a:pt x="105468" y="221317"/>
                    <a:pt x="112258" y="229611"/>
                    <a:pt x="121404" y="231919"/>
                  </a:cubicBezTo>
                  <a:cubicBezTo>
                    <a:pt x="112955" y="260069"/>
                    <a:pt x="97942" y="289688"/>
                    <a:pt x="80156" y="289688"/>
                  </a:cubicBezTo>
                  <a:lnTo>
                    <a:pt x="63281" y="289688"/>
                  </a:lnTo>
                  <a:cubicBezTo>
                    <a:pt x="59735" y="289688"/>
                    <a:pt x="56744" y="292328"/>
                    <a:pt x="56304" y="295847"/>
                  </a:cubicBezTo>
                  <a:lnTo>
                    <a:pt x="49273" y="352097"/>
                  </a:lnTo>
                  <a:cubicBezTo>
                    <a:pt x="49023" y="354098"/>
                    <a:pt x="49643" y="356110"/>
                    <a:pt x="50979" y="357622"/>
                  </a:cubicBezTo>
                  <a:cubicBezTo>
                    <a:pt x="52314" y="359134"/>
                    <a:pt x="54233" y="360000"/>
                    <a:pt x="56250" y="360000"/>
                  </a:cubicBezTo>
                  <a:lnTo>
                    <a:pt x="239063" y="360000"/>
                  </a:lnTo>
                  <a:cubicBezTo>
                    <a:pt x="241079" y="360000"/>
                    <a:pt x="242999" y="359134"/>
                    <a:pt x="244334" y="357622"/>
                  </a:cubicBezTo>
                  <a:cubicBezTo>
                    <a:pt x="245668" y="356110"/>
                    <a:pt x="246289" y="354097"/>
                    <a:pt x="246040" y="352097"/>
                  </a:cubicBezTo>
                  <a:lnTo>
                    <a:pt x="239008" y="295847"/>
                  </a:lnTo>
                  <a:cubicBezTo>
                    <a:pt x="238568" y="292328"/>
                    <a:pt x="235577" y="289688"/>
                    <a:pt x="232031" y="289688"/>
                  </a:cubicBezTo>
                  <a:lnTo>
                    <a:pt x="215156" y="289688"/>
                  </a:lnTo>
                  <a:cubicBezTo>
                    <a:pt x="204392" y="289688"/>
                    <a:pt x="195298" y="278384"/>
                    <a:pt x="189564" y="268902"/>
                  </a:cubicBezTo>
                  <a:cubicBezTo>
                    <a:pt x="182194" y="256716"/>
                    <a:pt x="177049" y="242362"/>
                    <a:pt x="173911" y="231917"/>
                  </a:cubicBezTo>
                  <a:cubicBezTo>
                    <a:pt x="183055" y="229609"/>
                    <a:pt x="189844" y="221316"/>
                    <a:pt x="189844" y="211465"/>
                  </a:cubicBezTo>
                  <a:cubicBezTo>
                    <a:pt x="189844" y="210630"/>
                    <a:pt x="189790" y="209808"/>
                    <a:pt x="189695" y="208997"/>
                  </a:cubicBezTo>
                  <a:cubicBezTo>
                    <a:pt x="205384" y="201542"/>
                    <a:pt x="218820" y="190117"/>
                    <a:pt x="228772" y="175667"/>
                  </a:cubicBezTo>
                  <a:cubicBezTo>
                    <a:pt x="230325" y="173413"/>
                    <a:pt x="231767" y="171103"/>
                    <a:pt x="233118" y="168750"/>
                  </a:cubicBezTo>
                  <a:lnTo>
                    <a:pt x="239063" y="168750"/>
                  </a:lnTo>
                  <a:cubicBezTo>
                    <a:pt x="270079" y="168750"/>
                    <a:pt x="295313" y="143516"/>
                    <a:pt x="295313" y="112500"/>
                  </a:cubicBezTo>
                  <a:lnTo>
                    <a:pt x="295313" y="63281"/>
                  </a:lnTo>
                  <a:cubicBezTo>
                    <a:pt x="295313" y="59399"/>
                    <a:pt x="292164" y="56251"/>
                    <a:pt x="288281" y="56251"/>
                  </a:cubicBezTo>
                  <a:close/>
                  <a:moveTo>
                    <a:pt x="14063" y="112501"/>
                  </a:moveTo>
                  <a:lnTo>
                    <a:pt x="14063" y="70313"/>
                  </a:lnTo>
                  <a:lnTo>
                    <a:pt x="49219" y="70313"/>
                  </a:lnTo>
                  <a:lnTo>
                    <a:pt x="49219" y="120059"/>
                  </a:lnTo>
                  <a:cubicBezTo>
                    <a:pt x="49219" y="131998"/>
                    <a:pt x="51384" y="143680"/>
                    <a:pt x="55545" y="154671"/>
                  </a:cubicBezTo>
                  <a:cubicBezTo>
                    <a:pt x="32607" y="154291"/>
                    <a:pt x="14063" y="135527"/>
                    <a:pt x="14063" y="112501"/>
                  </a:cubicBezTo>
                  <a:close/>
                  <a:moveTo>
                    <a:pt x="231098" y="345938"/>
                  </a:moveTo>
                  <a:lnTo>
                    <a:pt x="64215" y="345938"/>
                  </a:lnTo>
                  <a:lnTo>
                    <a:pt x="69488" y="303750"/>
                  </a:lnTo>
                  <a:lnTo>
                    <a:pt x="225824" y="303750"/>
                  </a:lnTo>
                  <a:close/>
                  <a:moveTo>
                    <a:pt x="187438" y="289688"/>
                  </a:moveTo>
                  <a:lnTo>
                    <a:pt x="107876" y="289688"/>
                  </a:lnTo>
                  <a:cubicBezTo>
                    <a:pt x="111292" y="285943"/>
                    <a:pt x="114587" y="281457"/>
                    <a:pt x="117751" y="276232"/>
                  </a:cubicBezTo>
                  <a:cubicBezTo>
                    <a:pt x="126739" y="261389"/>
                    <a:pt x="132639" y="243901"/>
                    <a:pt x="135866" y="232559"/>
                  </a:cubicBezTo>
                  <a:lnTo>
                    <a:pt x="159448" y="232559"/>
                  </a:lnTo>
                  <a:cubicBezTo>
                    <a:pt x="162678" y="243913"/>
                    <a:pt x="168566" y="261356"/>
                    <a:pt x="177531" y="276179"/>
                  </a:cubicBezTo>
                  <a:cubicBezTo>
                    <a:pt x="180704" y="281427"/>
                    <a:pt x="184010" y="285930"/>
                    <a:pt x="187438" y="289688"/>
                  </a:cubicBezTo>
                  <a:close/>
                  <a:moveTo>
                    <a:pt x="168750" y="218496"/>
                  </a:moveTo>
                  <a:lnTo>
                    <a:pt x="126563" y="218496"/>
                  </a:lnTo>
                  <a:cubicBezTo>
                    <a:pt x="122685" y="218496"/>
                    <a:pt x="119531" y="215342"/>
                    <a:pt x="119531" y="211465"/>
                  </a:cubicBezTo>
                  <a:cubicBezTo>
                    <a:pt x="119531" y="207588"/>
                    <a:pt x="122685" y="204434"/>
                    <a:pt x="126563" y="204434"/>
                  </a:cubicBezTo>
                  <a:lnTo>
                    <a:pt x="168750" y="204434"/>
                  </a:lnTo>
                  <a:cubicBezTo>
                    <a:pt x="172627" y="204434"/>
                    <a:pt x="175781" y="207588"/>
                    <a:pt x="175781" y="211465"/>
                  </a:cubicBezTo>
                  <a:cubicBezTo>
                    <a:pt x="175781" y="215342"/>
                    <a:pt x="172627" y="218496"/>
                    <a:pt x="168750" y="218496"/>
                  </a:cubicBezTo>
                  <a:close/>
                  <a:moveTo>
                    <a:pt x="183479" y="196385"/>
                  </a:moveTo>
                  <a:cubicBezTo>
                    <a:pt x="179674" y="192668"/>
                    <a:pt x="174477" y="190371"/>
                    <a:pt x="168750" y="190371"/>
                  </a:cubicBezTo>
                  <a:lnTo>
                    <a:pt x="126563" y="190371"/>
                  </a:lnTo>
                  <a:cubicBezTo>
                    <a:pt x="120836" y="190371"/>
                    <a:pt x="115638" y="192668"/>
                    <a:pt x="111833" y="196385"/>
                  </a:cubicBezTo>
                  <a:cubicBezTo>
                    <a:pt x="82189" y="182426"/>
                    <a:pt x="63281" y="152973"/>
                    <a:pt x="63281" y="120059"/>
                  </a:cubicBezTo>
                  <a:lnTo>
                    <a:pt x="63281" y="42187"/>
                  </a:lnTo>
                  <a:lnTo>
                    <a:pt x="116014" y="42187"/>
                  </a:lnTo>
                  <a:cubicBezTo>
                    <a:pt x="119896" y="42187"/>
                    <a:pt x="123045" y="39038"/>
                    <a:pt x="123045" y="35156"/>
                  </a:cubicBezTo>
                  <a:cubicBezTo>
                    <a:pt x="123045" y="31273"/>
                    <a:pt x="119896" y="28124"/>
                    <a:pt x="116014" y="28124"/>
                  </a:cubicBezTo>
                  <a:lnTo>
                    <a:pt x="56250" y="28124"/>
                  </a:lnTo>
                  <a:cubicBezTo>
                    <a:pt x="52373" y="28124"/>
                    <a:pt x="49219" y="24970"/>
                    <a:pt x="49219" y="21093"/>
                  </a:cubicBezTo>
                  <a:cubicBezTo>
                    <a:pt x="49219" y="17216"/>
                    <a:pt x="52373" y="14063"/>
                    <a:pt x="56250" y="14063"/>
                  </a:cubicBezTo>
                  <a:lnTo>
                    <a:pt x="239063" y="14063"/>
                  </a:lnTo>
                  <a:cubicBezTo>
                    <a:pt x="242940" y="14063"/>
                    <a:pt x="246094" y="17217"/>
                    <a:pt x="246094" y="21094"/>
                  </a:cubicBezTo>
                  <a:cubicBezTo>
                    <a:pt x="246094" y="24971"/>
                    <a:pt x="242940" y="28124"/>
                    <a:pt x="239063" y="28124"/>
                  </a:cubicBezTo>
                  <a:lnTo>
                    <a:pt x="179295" y="28124"/>
                  </a:lnTo>
                  <a:cubicBezTo>
                    <a:pt x="175412" y="28124"/>
                    <a:pt x="172264" y="31273"/>
                    <a:pt x="172264" y="35156"/>
                  </a:cubicBezTo>
                  <a:cubicBezTo>
                    <a:pt x="172264" y="39038"/>
                    <a:pt x="175412" y="42187"/>
                    <a:pt x="179295" y="42187"/>
                  </a:cubicBezTo>
                  <a:lnTo>
                    <a:pt x="232031" y="42187"/>
                  </a:lnTo>
                  <a:lnTo>
                    <a:pt x="232031" y="120059"/>
                  </a:lnTo>
                  <a:cubicBezTo>
                    <a:pt x="232031" y="152970"/>
                    <a:pt x="213122" y="182426"/>
                    <a:pt x="183479" y="196385"/>
                  </a:cubicBezTo>
                  <a:close/>
                  <a:moveTo>
                    <a:pt x="281250" y="112501"/>
                  </a:moveTo>
                  <a:cubicBezTo>
                    <a:pt x="281250" y="135527"/>
                    <a:pt x="262705" y="154291"/>
                    <a:pt x="239768" y="154671"/>
                  </a:cubicBezTo>
                  <a:cubicBezTo>
                    <a:pt x="243928" y="143680"/>
                    <a:pt x="246094" y="131998"/>
                    <a:pt x="246094" y="120059"/>
                  </a:cubicBezTo>
                  <a:lnTo>
                    <a:pt x="246094" y="70313"/>
                  </a:lnTo>
                  <a:lnTo>
                    <a:pt x="281250" y="70313"/>
                  </a:lnTo>
                  <a:close/>
                </a:path>
              </a:pathLst>
            </a:custGeom>
            <a:grpFill/>
            <a:ln w="19050">
              <a:noFill/>
            </a:ln>
            <a:effectLst>
              <a:outerShdw blurRad="241300" algn="ctr" rotWithShape="0">
                <a:srgbClr val="000000">
                  <a:alpha val="20000"/>
                </a:srgbClr>
              </a:outerShdw>
            </a:effectLst>
          </p:spPr>
          <p:txBody>
            <a:bodyPr lIns="216000" tIns="216000" rIns="216000" bIns="216000" anchor="b"/>
            <a:lstStyle/>
            <a:p>
              <a:pPr>
                <a:lnSpc>
                  <a:spcPct val="90000"/>
                </a:lnSpc>
                <a:spcBef>
                  <a:spcPts val="1000"/>
                </a:spcBef>
              </a:pPr>
              <a:endParaRPr lang="nl-NL">
                <a:solidFill>
                  <a:schemeClr val="accent5"/>
                </a:solidFill>
              </a:endParaRPr>
            </a:p>
          </p:txBody>
        </p:sp>
        <p:sp>
          <p:nvSpPr>
            <p:cNvPr id="1452" name="Vrije vorm: vorm 1451">
              <a:extLst>
                <a:ext uri="{FF2B5EF4-FFF2-40B4-BE49-F238E27FC236}">
                  <a16:creationId xmlns:a16="http://schemas.microsoft.com/office/drawing/2014/main" id="{20B121B3-466F-4D70-B6D4-AFBEDABA42E8}"/>
                </a:ext>
              </a:extLst>
            </p:cNvPr>
            <p:cNvSpPr/>
            <p:nvPr/>
          </p:nvSpPr>
          <p:spPr>
            <a:xfrm>
              <a:off x="5470054" y="1362949"/>
              <a:ext cx="14064" cy="14062"/>
            </a:xfrm>
            <a:custGeom>
              <a:avLst/>
              <a:gdLst>
                <a:gd name="connsiteX0" fmla="*/ 7033 w 14064"/>
                <a:gd name="connsiteY0" fmla="*/ 14063 h 14062"/>
                <a:gd name="connsiteX1" fmla="*/ 14065 w 14064"/>
                <a:gd name="connsiteY1" fmla="*/ 7031 h 14062"/>
                <a:gd name="connsiteX2" fmla="*/ 7033 w 14064"/>
                <a:gd name="connsiteY2" fmla="*/ 0 h 14062"/>
                <a:gd name="connsiteX3" fmla="*/ 7028 w 14064"/>
                <a:gd name="connsiteY3" fmla="*/ 0 h 14062"/>
                <a:gd name="connsiteX4" fmla="*/ 0 w 14064"/>
                <a:gd name="connsiteY4" fmla="*/ 7031 h 14062"/>
                <a:gd name="connsiteX5" fmla="*/ 7033 w 14064"/>
                <a:gd name="connsiteY5" fmla="*/ 14063 h 1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064" h="14062">
                  <a:moveTo>
                    <a:pt x="7033" y="14063"/>
                  </a:moveTo>
                  <a:cubicBezTo>
                    <a:pt x="10916" y="14063"/>
                    <a:pt x="14065" y="10914"/>
                    <a:pt x="14065" y="7031"/>
                  </a:cubicBezTo>
                  <a:cubicBezTo>
                    <a:pt x="14065" y="3149"/>
                    <a:pt x="10916" y="0"/>
                    <a:pt x="7033" y="0"/>
                  </a:cubicBezTo>
                  <a:lnTo>
                    <a:pt x="7028" y="0"/>
                  </a:lnTo>
                  <a:cubicBezTo>
                    <a:pt x="3146" y="0"/>
                    <a:pt x="0" y="3149"/>
                    <a:pt x="0" y="7031"/>
                  </a:cubicBezTo>
                  <a:cubicBezTo>
                    <a:pt x="0" y="10914"/>
                    <a:pt x="3151" y="14063"/>
                    <a:pt x="7033" y="14063"/>
                  </a:cubicBezTo>
                  <a:close/>
                </a:path>
              </a:pathLst>
            </a:custGeom>
            <a:grpFill/>
            <a:ln w="19050">
              <a:noFill/>
            </a:ln>
            <a:effectLst>
              <a:outerShdw blurRad="241300" algn="ctr" rotWithShape="0">
                <a:srgbClr val="000000">
                  <a:alpha val="20000"/>
                </a:srgbClr>
              </a:outerShdw>
            </a:effectLst>
          </p:spPr>
          <p:txBody>
            <a:bodyPr lIns="216000" tIns="216000" rIns="216000" bIns="216000" anchor="b"/>
            <a:lstStyle/>
            <a:p>
              <a:pPr>
                <a:lnSpc>
                  <a:spcPct val="90000"/>
                </a:lnSpc>
                <a:spcBef>
                  <a:spcPts val="1000"/>
                </a:spcBef>
              </a:pPr>
              <a:endParaRPr lang="nl-NL">
                <a:solidFill>
                  <a:schemeClr val="accent5"/>
                </a:solidFill>
              </a:endParaRPr>
            </a:p>
          </p:txBody>
        </p:sp>
        <p:sp>
          <p:nvSpPr>
            <p:cNvPr id="1453" name="Vrije vorm: vorm 1452">
              <a:extLst>
                <a:ext uri="{FF2B5EF4-FFF2-40B4-BE49-F238E27FC236}">
                  <a16:creationId xmlns:a16="http://schemas.microsoft.com/office/drawing/2014/main" id="{EE96EDEC-7088-4ED4-9406-76EF7710C859}"/>
                </a:ext>
              </a:extLst>
            </p:cNvPr>
            <p:cNvSpPr/>
            <p:nvPr/>
          </p:nvSpPr>
          <p:spPr>
            <a:xfrm>
              <a:off x="5452195" y="1406401"/>
              <a:ext cx="49784" cy="82972"/>
            </a:xfrm>
            <a:custGeom>
              <a:avLst/>
              <a:gdLst>
                <a:gd name="connsiteX0" fmla="*/ 38689 w 42188"/>
                <a:gd name="connsiteY0" fmla="*/ 21094 h 70312"/>
                <a:gd name="connsiteX1" fmla="*/ 17660 w 42188"/>
                <a:gd name="connsiteY1" fmla="*/ 0 h 70312"/>
                <a:gd name="connsiteX2" fmla="*/ 1685 w 42188"/>
                <a:gd name="connsiteY2" fmla="*/ 7378 h 70312"/>
                <a:gd name="connsiteX3" fmla="*/ 2466 w 42188"/>
                <a:gd name="connsiteY3" fmla="*/ 17291 h 70312"/>
                <a:gd name="connsiteX4" fmla="*/ 12378 w 42188"/>
                <a:gd name="connsiteY4" fmla="*/ 16509 h 70312"/>
                <a:gd name="connsiteX5" fmla="*/ 17660 w 42188"/>
                <a:gd name="connsiteY5" fmla="*/ 14063 h 70312"/>
                <a:gd name="connsiteX6" fmla="*/ 24626 w 42188"/>
                <a:gd name="connsiteY6" fmla="*/ 21094 h 70312"/>
                <a:gd name="connsiteX7" fmla="*/ 22523 w 42188"/>
                <a:gd name="connsiteY7" fmla="*/ 26127 h 70312"/>
                <a:gd name="connsiteX8" fmla="*/ 20454 w 42188"/>
                <a:gd name="connsiteY8" fmla="*/ 31771 h 70312"/>
                <a:gd name="connsiteX9" fmla="*/ 23503 w 42188"/>
                <a:gd name="connsiteY9" fmla="*/ 36952 h 70312"/>
                <a:gd name="connsiteX10" fmla="*/ 28126 w 42188"/>
                <a:gd name="connsiteY10" fmla="*/ 45703 h 70312"/>
                <a:gd name="connsiteX11" fmla="*/ 17660 w 42188"/>
                <a:gd name="connsiteY11" fmla="*/ 56250 h 70312"/>
                <a:gd name="connsiteX12" fmla="*/ 11319 w 42188"/>
                <a:gd name="connsiteY12" fmla="*/ 54094 h 70312"/>
                <a:gd name="connsiteX13" fmla="*/ 1460 w 42188"/>
                <a:gd name="connsiteY13" fmla="*/ 55378 h 70312"/>
                <a:gd name="connsiteX14" fmla="*/ 2743 w 42188"/>
                <a:gd name="connsiteY14" fmla="*/ 65238 h 70312"/>
                <a:gd name="connsiteX15" fmla="*/ 17660 w 42188"/>
                <a:gd name="connsiteY15" fmla="*/ 70312 h 70312"/>
                <a:gd name="connsiteX16" fmla="*/ 42188 w 42188"/>
                <a:gd name="connsiteY16" fmla="*/ 45703 h 70312"/>
                <a:gd name="connsiteX17" fmla="*/ 36667 w 42188"/>
                <a:gd name="connsiteY17" fmla="*/ 30146 h 70312"/>
                <a:gd name="connsiteX18" fmla="*/ 38689 w 42188"/>
                <a:gd name="connsiteY18" fmla="*/ 21094 h 7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2188" h="70312">
                  <a:moveTo>
                    <a:pt x="38689" y="21094"/>
                  </a:moveTo>
                  <a:cubicBezTo>
                    <a:pt x="38689" y="9463"/>
                    <a:pt x="29255" y="0"/>
                    <a:pt x="17660" y="0"/>
                  </a:cubicBezTo>
                  <a:cubicBezTo>
                    <a:pt x="11511" y="0"/>
                    <a:pt x="5688" y="2689"/>
                    <a:pt x="1685" y="7378"/>
                  </a:cubicBezTo>
                  <a:cubicBezTo>
                    <a:pt x="-838" y="10331"/>
                    <a:pt x="-487" y="14769"/>
                    <a:pt x="2466" y="17291"/>
                  </a:cubicBezTo>
                  <a:cubicBezTo>
                    <a:pt x="5419" y="19813"/>
                    <a:pt x="9858" y="19463"/>
                    <a:pt x="12378" y="16509"/>
                  </a:cubicBezTo>
                  <a:cubicBezTo>
                    <a:pt x="13707" y="14955"/>
                    <a:pt x="15631" y="14063"/>
                    <a:pt x="17660" y="14063"/>
                  </a:cubicBezTo>
                  <a:cubicBezTo>
                    <a:pt x="21501" y="14063"/>
                    <a:pt x="24626" y="17217"/>
                    <a:pt x="24626" y="21094"/>
                  </a:cubicBezTo>
                  <a:cubicBezTo>
                    <a:pt x="24626" y="23006"/>
                    <a:pt x="23879" y="24793"/>
                    <a:pt x="22523" y="26127"/>
                  </a:cubicBezTo>
                  <a:cubicBezTo>
                    <a:pt x="21023" y="27605"/>
                    <a:pt x="20264" y="29675"/>
                    <a:pt x="20454" y="31771"/>
                  </a:cubicBezTo>
                  <a:cubicBezTo>
                    <a:pt x="20644" y="33867"/>
                    <a:pt x="21762" y="35769"/>
                    <a:pt x="23503" y="36952"/>
                  </a:cubicBezTo>
                  <a:cubicBezTo>
                    <a:pt x="26397" y="38920"/>
                    <a:pt x="28126" y="42192"/>
                    <a:pt x="28126" y="45703"/>
                  </a:cubicBezTo>
                  <a:cubicBezTo>
                    <a:pt x="28126" y="51519"/>
                    <a:pt x="23431" y="56250"/>
                    <a:pt x="17660" y="56250"/>
                  </a:cubicBezTo>
                  <a:cubicBezTo>
                    <a:pt x="15346" y="56250"/>
                    <a:pt x="13153" y="55504"/>
                    <a:pt x="11319" y="54094"/>
                  </a:cubicBezTo>
                  <a:cubicBezTo>
                    <a:pt x="8243" y="51725"/>
                    <a:pt x="3827" y="52299"/>
                    <a:pt x="1460" y="55378"/>
                  </a:cubicBezTo>
                  <a:cubicBezTo>
                    <a:pt x="-909" y="58456"/>
                    <a:pt x="-334" y="62870"/>
                    <a:pt x="2743" y="65238"/>
                  </a:cubicBezTo>
                  <a:cubicBezTo>
                    <a:pt x="7057" y="68558"/>
                    <a:pt x="12215" y="70312"/>
                    <a:pt x="17660" y="70312"/>
                  </a:cubicBezTo>
                  <a:cubicBezTo>
                    <a:pt x="31185" y="70312"/>
                    <a:pt x="42188" y="59273"/>
                    <a:pt x="42188" y="45703"/>
                  </a:cubicBezTo>
                  <a:cubicBezTo>
                    <a:pt x="42188" y="39957"/>
                    <a:pt x="40196" y="34485"/>
                    <a:pt x="36667" y="30146"/>
                  </a:cubicBezTo>
                  <a:cubicBezTo>
                    <a:pt x="37991" y="27356"/>
                    <a:pt x="38689" y="24282"/>
                    <a:pt x="38689" y="21094"/>
                  </a:cubicBezTo>
                  <a:close/>
                </a:path>
              </a:pathLst>
            </a:custGeom>
            <a:grpFill/>
            <a:ln w="19050">
              <a:noFill/>
            </a:ln>
            <a:effectLst>
              <a:outerShdw blurRad="241300" algn="ctr" rotWithShape="0">
                <a:srgbClr val="000000">
                  <a:alpha val="20000"/>
                </a:srgbClr>
              </a:outerShdw>
            </a:effectLst>
          </p:spPr>
          <p:txBody>
            <a:bodyPr lIns="216000" tIns="216000" rIns="216000" bIns="216000" anchor="b"/>
            <a:lstStyle/>
            <a:p>
              <a:pPr>
                <a:lnSpc>
                  <a:spcPct val="90000"/>
                </a:lnSpc>
                <a:spcBef>
                  <a:spcPts val="1000"/>
                </a:spcBef>
              </a:pPr>
              <a:endParaRPr lang="nl-NL">
                <a:solidFill>
                  <a:schemeClr val="accent5"/>
                </a:solidFill>
              </a:endParaRPr>
            </a:p>
          </p:txBody>
        </p:sp>
      </p:grpSp>
      <p:sp>
        <p:nvSpPr>
          <p:cNvPr id="1447" name="Tijdelijke aanduiding voor tekst 2">
            <a:extLst>
              <a:ext uri="{FF2B5EF4-FFF2-40B4-BE49-F238E27FC236}">
                <a16:creationId xmlns:a16="http://schemas.microsoft.com/office/drawing/2014/main" id="{05602122-7117-4331-B682-CA81104530AE}"/>
              </a:ext>
            </a:extLst>
          </p:cNvPr>
          <p:cNvSpPr txBox="1">
            <a:spLocks/>
          </p:cNvSpPr>
          <p:nvPr userDrawn="1"/>
        </p:nvSpPr>
        <p:spPr>
          <a:xfrm>
            <a:off x="7669398" y="1788343"/>
            <a:ext cx="1739610" cy="4317639"/>
          </a:xfrm>
          <a:prstGeom prst="roundRect">
            <a:avLst>
              <a:gd name="adj" fmla="val 4978"/>
            </a:avLst>
          </a:prstGeom>
          <a:solidFill>
            <a:srgbClr val="252C4A"/>
          </a:solidFill>
          <a:ln w="19050">
            <a:solidFill>
              <a:schemeClr val="accent4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lIns="216000" tIns="216000" rIns="216000" bIns="216000" anchor="b"/>
          <a:lstStyle>
            <a:defPPr>
              <a:defRPr lang="nl-NL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>
                <a:solidFill>
                  <a:schemeClr val="accent5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nl-NL"/>
              <a:t> </a:t>
            </a:r>
          </a:p>
        </p:txBody>
      </p:sp>
      <p:grpSp>
        <p:nvGrpSpPr>
          <p:cNvPr id="1454" name="Graphic 68">
            <a:extLst>
              <a:ext uri="{FF2B5EF4-FFF2-40B4-BE49-F238E27FC236}">
                <a16:creationId xmlns:a16="http://schemas.microsoft.com/office/drawing/2014/main" id="{BF556037-3448-4834-800F-99C43AB0A154}"/>
              </a:ext>
            </a:extLst>
          </p:cNvPr>
          <p:cNvGrpSpPr/>
          <p:nvPr userDrawn="1"/>
        </p:nvGrpSpPr>
        <p:grpSpPr>
          <a:xfrm>
            <a:off x="8581816" y="5158129"/>
            <a:ext cx="615012" cy="749604"/>
            <a:chOff x="9840579" y="1079512"/>
            <a:chExt cx="295312" cy="360000"/>
          </a:xfr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4200000" scaled="0"/>
          </a:gradFill>
        </p:grpSpPr>
        <p:sp>
          <p:nvSpPr>
            <p:cNvPr id="1455" name="Vrije vorm: vorm 1454">
              <a:extLst>
                <a:ext uri="{FF2B5EF4-FFF2-40B4-BE49-F238E27FC236}">
                  <a16:creationId xmlns:a16="http://schemas.microsoft.com/office/drawing/2014/main" id="{CCAF6388-0DE3-4772-8CE5-AC6DE0EFC90D}"/>
                </a:ext>
              </a:extLst>
            </p:cNvPr>
            <p:cNvSpPr/>
            <p:nvPr/>
          </p:nvSpPr>
          <p:spPr>
            <a:xfrm>
              <a:off x="9966574" y="1397324"/>
              <a:ext cx="43321" cy="14062"/>
            </a:xfrm>
            <a:custGeom>
              <a:avLst/>
              <a:gdLst>
                <a:gd name="connsiteX0" fmla="*/ 36290 w 43321"/>
                <a:gd name="connsiteY0" fmla="*/ 0 h 14062"/>
                <a:gd name="connsiteX1" fmla="*/ 7031 w 43321"/>
                <a:gd name="connsiteY1" fmla="*/ 0 h 14062"/>
                <a:gd name="connsiteX2" fmla="*/ 0 w 43321"/>
                <a:gd name="connsiteY2" fmla="*/ 7031 h 14062"/>
                <a:gd name="connsiteX3" fmla="*/ 7031 w 43321"/>
                <a:gd name="connsiteY3" fmla="*/ 14063 h 14062"/>
                <a:gd name="connsiteX4" fmla="*/ 36290 w 43321"/>
                <a:gd name="connsiteY4" fmla="*/ 14063 h 14062"/>
                <a:gd name="connsiteX5" fmla="*/ 43322 w 43321"/>
                <a:gd name="connsiteY5" fmla="*/ 7031 h 14062"/>
                <a:gd name="connsiteX6" fmla="*/ 36290 w 43321"/>
                <a:gd name="connsiteY6" fmla="*/ 0 h 1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321" h="14062">
                  <a:moveTo>
                    <a:pt x="36290" y="0"/>
                  </a:moveTo>
                  <a:lnTo>
                    <a:pt x="7031" y="0"/>
                  </a:lnTo>
                  <a:cubicBezTo>
                    <a:pt x="3148" y="0"/>
                    <a:pt x="0" y="3149"/>
                    <a:pt x="0" y="7031"/>
                  </a:cubicBezTo>
                  <a:cubicBezTo>
                    <a:pt x="0" y="10914"/>
                    <a:pt x="3148" y="14063"/>
                    <a:pt x="7031" y="14063"/>
                  </a:cubicBezTo>
                  <a:lnTo>
                    <a:pt x="36290" y="14063"/>
                  </a:lnTo>
                  <a:cubicBezTo>
                    <a:pt x="40174" y="14063"/>
                    <a:pt x="43322" y="10914"/>
                    <a:pt x="43322" y="7031"/>
                  </a:cubicBezTo>
                  <a:cubicBezTo>
                    <a:pt x="43322" y="3149"/>
                    <a:pt x="40174" y="0"/>
                    <a:pt x="36290" y="0"/>
                  </a:cubicBezTo>
                  <a:close/>
                </a:path>
              </a:pathLst>
            </a:custGeom>
            <a:grpFill/>
            <a:ln w="19050">
              <a:noFill/>
            </a:ln>
            <a:effectLst>
              <a:outerShdw blurRad="241300" algn="ctr" rotWithShape="0">
                <a:srgbClr val="000000">
                  <a:alpha val="20000"/>
                </a:srgbClr>
              </a:outerShdw>
            </a:effectLst>
          </p:spPr>
          <p:txBody>
            <a:bodyPr lIns="216000" tIns="216000" rIns="216000" bIns="216000" anchor="b"/>
            <a:lstStyle/>
            <a:p>
              <a:pPr>
                <a:lnSpc>
                  <a:spcPct val="90000"/>
                </a:lnSpc>
                <a:spcBef>
                  <a:spcPts val="1000"/>
                </a:spcBef>
              </a:pPr>
              <a:endParaRPr lang="nl-NL">
                <a:solidFill>
                  <a:schemeClr val="accent5"/>
                </a:solidFill>
              </a:endParaRPr>
            </a:p>
          </p:txBody>
        </p:sp>
        <p:sp>
          <p:nvSpPr>
            <p:cNvPr id="1456" name="Vrije vorm: vorm 1455">
              <a:extLst>
                <a:ext uri="{FF2B5EF4-FFF2-40B4-BE49-F238E27FC236}">
                  <a16:creationId xmlns:a16="http://schemas.microsoft.com/office/drawing/2014/main" id="{B6680F54-B070-49F1-99CB-717E9B4A817D}"/>
                </a:ext>
              </a:extLst>
            </p:cNvPr>
            <p:cNvSpPr/>
            <p:nvPr/>
          </p:nvSpPr>
          <p:spPr>
            <a:xfrm>
              <a:off x="9840579" y="1079512"/>
              <a:ext cx="295312" cy="360000"/>
            </a:xfrm>
            <a:custGeom>
              <a:avLst/>
              <a:gdLst>
                <a:gd name="connsiteX0" fmla="*/ 288281 w 295312"/>
                <a:gd name="connsiteY0" fmla="*/ 56251 h 360000"/>
                <a:gd name="connsiteX1" fmla="*/ 246094 w 295312"/>
                <a:gd name="connsiteY1" fmla="*/ 56251 h 360000"/>
                <a:gd name="connsiteX2" fmla="*/ 246094 w 295312"/>
                <a:gd name="connsiteY2" fmla="*/ 40978 h 360000"/>
                <a:gd name="connsiteX3" fmla="*/ 260156 w 295312"/>
                <a:gd name="connsiteY3" fmla="*/ 21094 h 360000"/>
                <a:gd name="connsiteX4" fmla="*/ 239063 w 295312"/>
                <a:gd name="connsiteY4" fmla="*/ 0 h 360000"/>
                <a:gd name="connsiteX5" fmla="*/ 56250 w 295312"/>
                <a:gd name="connsiteY5" fmla="*/ 0 h 360000"/>
                <a:gd name="connsiteX6" fmla="*/ 35156 w 295312"/>
                <a:gd name="connsiteY6" fmla="*/ 21094 h 360000"/>
                <a:gd name="connsiteX7" fmla="*/ 49219 w 295312"/>
                <a:gd name="connsiteY7" fmla="*/ 40978 h 360000"/>
                <a:gd name="connsiteX8" fmla="*/ 49219 w 295312"/>
                <a:gd name="connsiteY8" fmla="*/ 56251 h 360000"/>
                <a:gd name="connsiteX9" fmla="*/ 7031 w 295312"/>
                <a:gd name="connsiteY9" fmla="*/ 56251 h 360000"/>
                <a:gd name="connsiteX10" fmla="*/ 0 w 295312"/>
                <a:gd name="connsiteY10" fmla="*/ 63282 h 360000"/>
                <a:gd name="connsiteX11" fmla="*/ 0 w 295312"/>
                <a:gd name="connsiteY11" fmla="*/ 112501 h 360000"/>
                <a:gd name="connsiteX12" fmla="*/ 56250 w 295312"/>
                <a:gd name="connsiteY12" fmla="*/ 168751 h 360000"/>
                <a:gd name="connsiteX13" fmla="*/ 62195 w 295312"/>
                <a:gd name="connsiteY13" fmla="*/ 168751 h 360000"/>
                <a:gd name="connsiteX14" fmla="*/ 66544 w 295312"/>
                <a:gd name="connsiteY14" fmla="*/ 175675 h 360000"/>
                <a:gd name="connsiteX15" fmla="*/ 105617 w 295312"/>
                <a:gd name="connsiteY15" fmla="*/ 208998 h 360000"/>
                <a:gd name="connsiteX16" fmla="*/ 105468 w 295312"/>
                <a:gd name="connsiteY16" fmla="*/ 211466 h 360000"/>
                <a:gd name="connsiteX17" fmla="*/ 121404 w 295312"/>
                <a:gd name="connsiteY17" fmla="*/ 231919 h 360000"/>
                <a:gd name="connsiteX18" fmla="*/ 80156 w 295312"/>
                <a:gd name="connsiteY18" fmla="*/ 289688 h 360000"/>
                <a:gd name="connsiteX19" fmla="*/ 63281 w 295312"/>
                <a:gd name="connsiteY19" fmla="*/ 289688 h 360000"/>
                <a:gd name="connsiteX20" fmla="*/ 56304 w 295312"/>
                <a:gd name="connsiteY20" fmla="*/ 295847 h 360000"/>
                <a:gd name="connsiteX21" fmla="*/ 49273 w 295312"/>
                <a:gd name="connsiteY21" fmla="*/ 352097 h 360000"/>
                <a:gd name="connsiteX22" fmla="*/ 50979 w 295312"/>
                <a:gd name="connsiteY22" fmla="*/ 357622 h 360000"/>
                <a:gd name="connsiteX23" fmla="*/ 56250 w 295312"/>
                <a:gd name="connsiteY23" fmla="*/ 360000 h 360000"/>
                <a:gd name="connsiteX24" fmla="*/ 239063 w 295312"/>
                <a:gd name="connsiteY24" fmla="*/ 360000 h 360000"/>
                <a:gd name="connsiteX25" fmla="*/ 244334 w 295312"/>
                <a:gd name="connsiteY25" fmla="*/ 357622 h 360000"/>
                <a:gd name="connsiteX26" fmla="*/ 246040 w 295312"/>
                <a:gd name="connsiteY26" fmla="*/ 352097 h 360000"/>
                <a:gd name="connsiteX27" fmla="*/ 239008 w 295312"/>
                <a:gd name="connsiteY27" fmla="*/ 295847 h 360000"/>
                <a:gd name="connsiteX28" fmla="*/ 232031 w 295312"/>
                <a:gd name="connsiteY28" fmla="*/ 289688 h 360000"/>
                <a:gd name="connsiteX29" fmla="*/ 215156 w 295312"/>
                <a:gd name="connsiteY29" fmla="*/ 289688 h 360000"/>
                <a:gd name="connsiteX30" fmla="*/ 189563 w 295312"/>
                <a:gd name="connsiteY30" fmla="*/ 268902 h 360000"/>
                <a:gd name="connsiteX31" fmla="*/ 173910 w 295312"/>
                <a:gd name="connsiteY31" fmla="*/ 231917 h 360000"/>
                <a:gd name="connsiteX32" fmla="*/ 189844 w 295312"/>
                <a:gd name="connsiteY32" fmla="*/ 211465 h 360000"/>
                <a:gd name="connsiteX33" fmla="*/ 189695 w 295312"/>
                <a:gd name="connsiteY33" fmla="*/ 208997 h 360000"/>
                <a:gd name="connsiteX34" fmla="*/ 228772 w 295312"/>
                <a:gd name="connsiteY34" fmla="*/ 175668 h 360000"/>
                <a:gd name="connsiteX35" fmla="*/ 233117 w 295312"/>
                <a:gd name="connsiteY35" fmla="*/ 168751 h 360000"/>
                <a:gd name="connsiteX36" fmla="*/ 239063 w 295312"/>
                <a:gd name="connsiteY36" fmla="*/ 168751 h 360000"/>
                <a:gd name="connsiteX37" fmla="*/ 295313 w 295312"/>
                <a:gd name="connsiteY37" fmla="*/ 112501 h 360000"/>
                <a:gd name="connsiteX38" fmla="*/ 295313 w 295312"/>
                <a:gd name="connsiteY38" fmla="*/ 63282 h 360000"/>
                <a:gd name="connsiteX39" fmla="*/ 288281 w 295312"/>
                <a:gd name="connsiteY39" fmla="*/ 56251 h 360000"/>
                <a:gd name="connsiteX40" fmla="*/ 14063 w 295312"/>
                <a:gd name="connsiteY40" fmla="*/ 112501 h 360000"/>
                <a:gd name="connsiteX41" fmla="*/ 14063 w 295312"/>
                <a:gd name="connsiteY41" fmla="*/ 70313 h 360000"/>
                <a:gd name="connsiteX42" fmla="*/ 49219 w 295312"/>
                <a:gd name="connsiteY42" fmla="*/ 70313 h 360000"/>
                <a:gd name="connsiteX43" fmla="*/ 49219 w 295312"/>
                <a:gd name="connsiteY43" fmla="*/ 120059 h 360000"/>
                <a:gd name="connsiteX44" fmla="*/ 55545 w 295312"/>
                <a:gd name="connsiteY44" fmla="*/ 154671 h 360000"/>
                <a:gd name="connsiteX45" fmla="*/ 14063 w 295312"/>
                <a:gd name="connsiteY45" fmla="*/ 112501 h 360000"/>
                <a:gd name="connsiteX46" fmla="*/ 231098 w 295312"/>
                <a:gd name="connsiteY46" fmla="*/ 345938 h 360000"/>
                <a:gd name="connsiteX47" fmla="*/ 64214 w 295312"/>
                <a:gd name="connsiteY47" fmla="*/ 345938 h 360000"/>
                <a:gd name="connsiteX48" fmla="*/ 69488 w 295312"/>
                <a:gd name="connsiteY48" fmla="*/ 303750 h 360000"/>
                <a:gd name="connsiteX49" fmla="*/ 225824 w 295312"/>
                <a:gd name="connsiteY49" fmla="*/ 303750 h 360000"/>
                <a:gd name="connsiteX50" fmla="*/ 187438 w 295312"/>
                <a:gd name="connsiteY50" fmla="*/ 289688 h 360000"/>
                <a:gd name="connsiteX51" fmla="*/ 107875 w 295312"/>
                <a:gd name="connsiteY51" fmla="*/ 289688 h 360000"/>
                <a:gd name="connsiteX52" fmla="*/ 117750 w 295312"/>
                <a:gd name="connsiteY52" fmla="*/ 276232 h 360000"/>
                <a:gd name="connsiteX53" fmla="*/ 135864 w 295312"/>
                <a:gd name="connsiteY53" fmla="*/ 232559 h 360000"/>
                <a:gd name="connsiteX54" fmla="*/ 159447 w 295312"/>
                <a:gd name="connsiteY54" fmla="*/ 232559 h 360000"/>
                <a:gd name="connsiteX55" fmla="*/ 177529 w 295312"/>
                <a:gd name="connsiteY55" fmla="*/ 276179 h 360000"/>
                <a:gd name="connsiteX56" fmla="*/ 187438 w 295312"/>
                <a:gd name="connsiteY56" fmla="*/ 289688 h 360000"/>
                <a:gd name="connsiteX57" fmla="*/ 168750 w 295312"/>
                <a:gd name="connsiteY57" fmla="*/ 218496 h 360000"/>
                <a:gd name="connsiteX58" fmla="*/ 126563 w 295312"/>
                <a:gd name="connsiteY58" fmla="*/ 218496 h 360000"/>
                <a:gd name="connsiteX59" fmla="*/ 119531 w 295312"/>
                <a:gd name="connsiteY59" fmla="*/ 211465 h 360000"/>
                <a:gd name="connsiteX60" fmla="*/ 126563 w 295312"/>
                <a:gd name="connsiteY60" fmla="*/ 204434 h 360000"/>
                <a:gd name="connsiteX61" fmla="*/ 168750 w 295312"/>
                <a:gd name="connsiteY61" fmla="*/ 204434 h 360000"/>
                <a:gd name="connsiteX62" fmla="*/ 175781 w 295312"/>
                <a:gd name="connsiteY62" fmla="*/ 211466 h 360000"/>
                <a:gd name="connsiteX63" fmla="*/ 168750 w 295312"/>
                <a:gd name="connsiteY63" fmla="*/ 218496 h 360000"/>
                <a:gd name="connsiteX64" fmla="*/ 183479 w 295312"/>
                <a:gd name="connsiteY64" fmla="*/ 196385 h 360000"/>
                <a:gd name="connsiteX65" fmla="*/ 168750 w 295312"/>
                <a:gd name="connsiteY65" fmla="*/ 190372 h 360000"/>
                <a:gd name="connsiteX66" fmla="*/ 126563 w 295312"/>
                <a:gd name="connsiteY66" fmla="*/ 190372 h 360000"/>
                <a:gd name="connsiteX67" fmla="*/ 111834 w 295312"/>
                <a:gd name="connsiteY67" fmla="*/ 196386 h 360000"/>
                <a:gd name="connsiteX68" fmla="*/ 63281 w 295312"/>
                <a:gd name="connsiteY68" fmla="*/ 120059 h 360000"/>
                <a:gd name="connsiteX69" fmla="*/ 63281 w 295312"/>
                <a:gd name="connsiteY69" fmla="*/ 42188 h 360000"/>
                <a:gd name="connsiteX70" fmla="*/ 116014 w 295312"/>
                <a:gd name="connsiteY70" fmla="*/ 42188 h 360000"/>
                <a:gd name="connsiteX71" fmla="*/ 123045 w 295312"/>
                <a:gd name="connsiteY71" fmla="*/ 35156 h 360000"/>
                <a:gd name="connsiteX72" fmla="*/ 116014 w 295312"/>
                <a:gd name="connsiteY72" fmla="*/ 28125 h 360000"/>
                <a:gd name="connsiteX73" fmla="*/ 56250 w 295312"/>
                <a:gd name="connsiteY73" fmla="*/ 28125 h 360000"/>
                <a:gd name="connsiteX74" fmla="*/ 49219 w 295312"/>
                <a:gd name="connsiteY74" fmla="*/ 21094 h 360000"/>
                <a:gd name="connsiteX75" fmla="*/ 56250 w 295312"/>
                <a:gd name="connsiteY75" fmla="*/ 14063 h 360000"/>
                <a:gd name="connsiteX76" fmla="*/ 239063 w 295312"/>
                <a:gd name="connsiteY76" fmla="*/ 14063 h 360000"/>
                <a:gd name="connsiteX77" fmla="*/ 246094 w 295312"/>
                <a:gd name="connsiteY77" fmla="*/ 21094 h 360000"/>
                <a:gd name="connsiteX78" fmla="*/ 239063 w 295312"/>
                <a:gd name="connsiteY78" fmla="*/ 28125 h 360000"/>
                <a:gd name="connsiteX79" fmla="*/ 179295 w 295312"/>
                <a:gd name="connsiteY79" fmla="*/ 28125 h 360000"/>
                <a:gd name="connsiteX80" fmla="*/ 172264 w 295312"/>
                <a:gd name="connsiteY80" fmla="*/ 35156 h 360000"/>
                <a:gd name="connsiteX81" fmla="*/ 179295 w 295312"/>
                <a:gd name="connsiteY81" fmla="*/ 42188 h 360000"/>
                <a:gd name="connsiteX82" fmla="*/ 232031 w 295312"/>
                <a:gd name="connsiteY82" fmla="*/ 42188 h 360000"/>
                <a:gd name="connsiteX83" fmla="*/ 232031 w 295312"/>
                <a:gd name="connsiteY83" fmla="*/ 120059 h 360000"/>
                <a:gd name="connsiteX84" fmla="*/ 183479 w 295312"/>
                <a:gd name="connsiteY84" fmla="*/ 196385 h 360000"/>
                <a:gd name="connsiteX85" fmla="*/ 281250 w 295312"/>
                <a:gd name="connsiteY85" fmla="*/ 112501 h 360000"/>
                <a:gd name="connsiteX86" fmla="*/ 239768 w 295312"/>
                <a:gd name="connsiteY86" fmla="*/ 154671 h 360000"/>
                <a:gd name="connsiteX87" fmla="*/ 246094 w 295312"/>
                <a:gd name="connsiteY87" fmla="*/ 120059 h 360000"/>
                <a:gd name="connsiteX88" fmla="*/ 246094 w 295312"/>
                <a:gd name="connsiteY88" fmla="*/ 70313 h 360000"/>
                <a:gd name="connsiteX89" fmla="*/ 281250 w 295312"/>
                <a:gd name="connsiteY89" fmla="*/ 70313 h 3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295312" h="360000">
                  <a:moveTo>
                    <a:pt x="288281" y="56251"/>
                  </a:moveTo>
                  <a:lnTo>
                    <a:pt x="246094" y="56251"/>
                  </a:lnTo>
                  <a:lnTo>
                    <a:pt x="246094" y="40978"/>
                  </a:lnTo>
                  <a:cubicBezTo>
                    <a:pt x="254277" y="38076"/>
                    <a:pt x="260156" y="30260"/>
                    <a:pt x="260156" y="21094"/>
                  </a:cubicBezTo>
                  <a:cubicBezTo>
                    <a:pt x="260156" y="9463"/>
                    <a:pt x="250694" y="0"/>
                    <a:pt x="239063" y="0"/>
                  </a:cubicBezTo>
                  <a:lnTo>
                    <a:pt x="56250" y="0"/>
                  </a:lnTo>
                  <a:cubicBezTo>
                    <a:pt x="44619" y="0"/>
                    <a:pt x="35156" y="9463"/>
                    <a:pt x="35156" y="21094"/>
                  </a:cubicBezTo>
                  <a:cubicBezTo>
                    <a:pt x="35156" y="30260"/>
                    <a:pt x="41035" y="38076"/>
                    <a:pt x="49219" y="40978"/>
                  </a:cubicBezTo>
                  <a:lnTo>
                    <a:pt x="49219" y="56251"/>
                  </a:lnTo>
                  <a:lnTo>
                    <a:pt x="7031" y="56251"/>
                  </a:lnTo>
                  <a:cubicBezTo>
                    <a:pt x="3148" y="56251"/>
                    <a:pt x="0" y="59399"/>
                    <a:pt x="0" y="63282"/>
                  </a:cubicBezTo>
                  <a:lnTo>
                    <a:pt x="0" y="112501"/>
                  </a:lnTo>
                  <a:cubicBezTo>
                    <a:pt x="0" y="143517"/>
                    <a:pt x="25234" y="168751"/>
                    <a:pt x="56250" y="168751"/>
                  </a:cubicBezTo>
                  <a:lnTo>
                    <a:pt x="62195" y="168751"/>
                  </a:lnTo>
                  <a:cubicBezTo>
                    <a:pt x="63546" y="171106"/>
                    <a:pt x="64991" y="173419"/>
                    <a:pt x="66544" y="175675"/>
                  </a:cubicBezTo>
                  <a:cubicBezTo>
                    <a:pt x="76497" y="190122"/>
                    <a:pt x="89930" y="201544"/>
                    <a:pt x="105617" y="208998"/>
                  </a:cubicBezTo>
                  <a:cubicBezTo>
                    <a:pt x="105522" y="209808"/>
                    <a:pt x="105468" y="210631"/>
                    <a:pt x="105468" y="211466"/>
                  </a:cubicBezTo>
                  <a:cubicBezTo>
                    <a:pt x="105468" y="221318"/>
                    <a:pt x="112258" y="229612"/>
                    <a:pt x="121404" y="231919"/>
                  </a:cubicBezTo>
                  <a:cubicBezTo>
                    <a:pt x="112955" y="260068"/>
                    <a:pt x="97941" y="289688"/>
                    <a:pt x="80156" y="289688"/>
                  </a:cubicBezTo>
                  <a:lnTo>
                    <a:pt x="63281" y="289688"/>
                  </a:lnTo>
                  <a:cubicBezTo>
                    <a:pt x="59735" y="289688"/>
                    <a:pt x="56744" y="292328"/>
                    <a:pt x="56304" y="295847"/>
                  </a:cubicBezTo>
                  <a:lnTo>
                    <a:pt x="49273" y="352097"/>
                  </a:lnTo>
                  <a:cubicBezTo>
                    <a:pt x="49023" y="354098"/>
                    <a:pt x="49644" y="356110"/>
                    <a:pt x="50979" y="357622"/>
                  </a:cubicBezTo>
                  <a:cubicBezTo>
                    <a:pt x="52313" y="359134"/>
                    <a:pt x="54233" y="360000"/>
                    <a:pt x="56250" y="360000"/>
                  </a:cubicBezTo>
                  <a:lnTo>
                    <a:pt x="239063" y="360000"/>
                  </a:lnTo>
                  <a:cubicBezTo>
                    <a:pt x="241079" y="360000"/>
                    <a:pt x="242999" y="359134"/>
                    <a:pt x="244334" y="357622"/>
                  </a:cubicBezTo>
                  <a:cubicBezTo>
                    <a:pt x="245668" y="356110"/>
                    <a:pt x="246290" y="354097"/>
                    <a:pt x="246040" y="352097"/>
                  </a:cubicBezTo>
                  <a:lnTo>
                    <a:pt x="239008" y="295847"/>
                  </a:lnTo>
                  <a:cubicBezTo>
                    <a:pt x="238569" y="292328"/>
                    <a:pt x="235578" y="289688"/>
                    <a:pt x="232031" y="289688"/>
                  </a:cubicBezTo>
                  <a:lnTo>
                    <a:pt x="215156" y="289688"/>
                  </a:lnTo>
                  <a:cubicBezTo>
                    <a:pt x="204392" y="289688"/>
                    <a:pt x="195297" y="278385"/>
                    <a:pt x="189563" y="268902"/>
                  </a:cubicBezTo>
                  <a:cubicBezTo>
                    <a:pt x="182194" y="256716"/>
                    <a:pt x="177048" y="242362"/>
                    <a:pt x="173910" y="231917"/>
                  </a:cubicBezTo>
                  <a:cubicBezTo>
                    <a:pt x="183054" y="229610"/>
                    <a:pt x="189844" y="221316"/>
                    <a:pt x="189844" y="211465"/>
                  </a:cubicBezTo>
                  <a:cubicBezTo>
                    <a:pt x="189844" y="210630"/>
                    <a:pt x="189790" y="209808"/>
                    <a:pt x="189695" y="208997"/>
                  </a:cubicBezTo>
                  <a:cubicBezTo>
                    <a:pt x="205385" y="201542"/>
                    <a:pt x="218819" y="190117"/>
                    <a:pt x="228772" y="175668"/>
                  </a:cubicBezTo>
                  <a:cubicBezTo>
                    <a:pt x="230324" y="173414"/>
                    <a:pt x="231766" y="171103"/>
                    <a:pt x="233117" y="168751"/>
                  </a:cubicBezTo>
                  <a:lnTo>
                    <a:pt x="239063" y="168751"/>
                  </a:lnTo>
                  <a:cubicBezTo>
                    <a:pt x="270079" y="168751"/>
                    <a:pt x="295313" y="143517"/>
                    <a:pt x="295313" y="112501"/>
                  </a:cubicBezTo>
                  <a:lnTo>
                    <a:pt x="295313" y="63282"/>
                  </a:lnTo>
                  <a:cubicBezTo>
                    <a:pt x="295313" y="59399"/>
                    <a:pt x="292165" y="56251"/>
                    <a:pt x="288281" y="56251"/>
                  </a:cubicBezTo>
                  <a:close/>
                  <a:moveTo>
                    <a:pt x="14063" y="112501"/>
                  </a:moveTo>
                  <a:lnTo>
                    <a:pt x="14063" y="70313"/>
                  </a:lnTo>
                  <a:lnTo>
                    <a:pt x="49219" y="70313"/>
                  </a:lnTo>
                  <a:lnTo>
                    <a:pt x="49219" y="120059"/>
                  </a:lnTo>
                  <a:cubicBezTo>
                    <a:pt x="49219" y="131998"/>
                    <a:pt x="51384" y="143680"/>
                    <a:pt x="55545" y="154671"/>
                  </a:cubicBezTo>
                  <a:cubicBezTo>
                    <a:pt x="32608" y="154291"/>
                    <a:pt x="14063" y="135527"/>
                    <a:pt x="14063" y="112501"/>
                  </a:cubicBezTo>
                  <a:close/>
                  <a:moveTo>
                    <a:pt x="231098" y="345938"/>
                  </a:moveTo>
                  <a:lnTo>
                    <a:pt x="64214" y="345938"/>
                  </a:lnTo>
                  <a:lnTo>
                    <a:pt x="69488" y="303750"/>
                  </a:lnTo>
                  <a:lnTo>
                    <a:pt x="225824" y="303750"/>
                  </a:lnTo>
                  <a:close/>
                  <a:moveTo>
                    <a:pt x="187438" y="289688"/>
                  </a:moveTo>
                  <a:lnTo>
                    <a:pt x="107875" y="289688"/>
                  </a:lnTo>
                  <a:cubicBezTo>
                    <a:pt x="111291" y="285943"/>
                    <a:pt x="114586" y="281457"/>
                    <a:pt x="117750" y="276232"/>
                  </a:cubicBezTo>
                  <a:cubicBezTo>
                    <a:pt x="126738" y="261389"/>
                    <a:pt x="132638" y="243901"/>
                    <a:pt x="135864" y="232559"/>
                  </a:cubicBezTo>
                  <a:lnTo>
                    <a:pt x="159447" y="232559"/>
                  </a:lnTo>
                  <a:cubicBezTo>
                    <a:pt x="162676" y="243913"/>
                    <a:pt x="168564" y="261355"/>
                    <a:pt x="177529" y="276179"/>
                  </a:cubicBezTo>
                  <a:cubicBezTo>
                    <a:pt x="180703" y="281427"/>
                    <a:pt x="184009" y="285930"/>
                    <a:pt x="187438" y="289688"/>
                  </a:cubicBezTo>
                  <a:close/>
                  <a:moveTo>
                    <a:pt x="168750" y="218496"/>
                  </a:moveTo>
                  <a:lnTo>
                    <a:pt x="126563" y="218496"/>
                  </a:lnTo>
                  <a:cubicBezTo>
                    <a:pt x="122685" y="218496"/>
                    <a:pt x="119531" y="215342"/>
                    <a:pt x="119531" y="211465"/>
                  </a:cubicBezTo>
                  <a:cubicBezTo>
                    <a:pt x="119531" y="207588"/>
                    <a:pt x="122685" y="204434"/>
                    <a:pt x="126563" y="204434"/>
                  </a:cubicBezTo>
                  <a:lnTo>
                    <a:pt x="168750" y="204434"/>
                  </a:lnTo>
                  <a:cubicBezTo>
                    <a:pt x="172627" y="204434"/>
                    <a:pt x="175781" y="207589"/>
                    <a:pt x="175781" y="211466"/>
                  </a:cubicBezTo>
                  <a:cubicBezTo>
                    <a:pt x="175781" y="215343"/>
                    <a:pt x="172627" y="218496"/>
                    <a:pt x="168750" y="218496"/>
                  </a:cubicBezTo>
                  <a:close/>
                  <a:moveTo>
                    <a:pt x="183479" y="196385"/>
                  </a:moveTo>
                  <a:cubicBezTo>
                    <a:pt x="179674" y="192668"/>
                    <a:pt x="174477" y="190372"/>
                    <a:pt x="168750" y="190372"/>
                  </a:cubicBezTo>
                  <a:lnTo>
                    <a:pt x="126563" y="190372"/>
                  </a:lnTo>
                  <a:cubicBezTo>
                    <a:pt x="120836" y="190372"/>
                    <a:pt x="115639" y="192669"/>
                    <a:pt x="111834" y="196386"/>
                  </a:cubicBezTo>
                  <a:cubicBezTo>
                    <a:pt x="82190" y="182427"/>
                    <a:pt x="63281" y="152973"/>
                    <a:pt x="63281" y="120059"/>
                  </a:cubicBezTo>
                  <a:lnTo>
                    <a:pt x="63281" y="42188"/>
                  </a:lnTo>
                  <a:lnTo>
                    <a:pt x="116014" y="42188"/>
                  </a:lnTo>
                  <a:cubicBezTo>
                    <a:pt x="119897" y="42188"/>
                    <a:pt x="123045" y="39039"/>
                    <a:pt x="123045" y="35156"/>
                  </a:cubicBezTo>
                  <a:cubicBezTo>
                    <a:pt x="123045" y="31274"/>
                    <a:pt x="119897" y="28125"/>
                    <a:pt x="116014" y="28125"/>
                  </a:cubicBezTo>
                  <a:lnTo>
                    <a:pt x="56250" y="28125"/>
                  </a:lnTo>
                  <a:cubicBezTo>
                    <a:pt x="52373" y="28125"/>
                    <a:pt x="49219" y="24971"/>
                    <a:pt x="49219" y="21094"/>
                  </a:cubicBezTo>
                  <a:cubicBezTo>
                    <a:pt x="49219" y="17217"/>
                    <a:pt x="52373" y="14063"/>
                    <a:pt x="56250" y="14063"/>
                  </a:cubicBezTo>
                  <a:lnTo>
                    <a:pt x="239063" y="14063"/>
                  </a:lnTo>
                  <a:cubicBezTo>
                    <a:pt x="242940" y="14063"/>
                    <a:pt x="246094" y="17217"/>
                    <a:pt x="246094" y="21094"/>
                  </a:cubicBezTo>
                  <a:cubicBezTo>
                    <a:pt x="246094" y="24971"/>
                    <a:pt x="242940" y="28125"/>
                    <a:pt x="239063" y="28125"/>
                  </a:cubicBezTo>
                  <a:lnTo>
                    <a:pt x="179295" y="28125"/>
                  </a:lnTo>
                  <a:cubicBezTo>
                    <a:pt x="175411" y="28125"/>
                    <a:pt x="172264" y="31274"/>
                    <a:pt x="172264" y="35156"/>
                  </a:cubicBezTo>
                  <a:cubicBezTo>
                    <a:pt x="172264" y="39039"/>
                    <a:pt x="175411" y="42188"/>
                    <a:pt x="179295" y="42188"/>
                  </a:cubicBezTo>
                  <a:lnTo>
                    <a:pt x="232031" y="42188"/>
                  </a:lnTo>
                  <a:lnTo>
                    <a:pt x="232031" y="120059"/>
                  </a:lnTo>
                  <a:cubicBezTo>
                    <a:pt x="232031" y="152970"/>
                    <a:pt x="213122" y="182426"/>
                    <a:pt x="183479" y="196385"/>
                  </a:cubicBezTo>
                  <a:close/>
                  <a:moveTo>
                    <a:pt x="281250" y="112501"/>
                  </a:moveTo>
                  <a:cubicBezTo>
                    <a:pt x="281250" y="135527"/>
                    <a:pt x="262704" y="154291"/>
                    <a:pt x="239768" y="154671"/>
                  </a:cubicBezTo>
                  <a:cubicBezTo>
                    <a:pt x="243928" y="143680"/>
                    <a:pt x="246094" y="131998"/>
                    <a:pt x="246094" y="120059"/>
                  </a:cubicBezTo>
                  <a:lnTo>
                    <a:pt x="246094" y="70313"/>
                  </a:lnTo>
                  <a:lnTo>
                    <a:pt x="281250" y="70313"/>
                  </a:lnTo>
                  <a:close/>
                </a:path>
              </a:pathLst>
            </a:custGeom>
            <a:grpFill/>
            <a:ln w="19050">
              <a:noFill/>
            </a:ln>
            <a:effectLst>
              <a:outerShdw blurRad="241300" algn="ctr" rotWithShape="0">
                <a:srgbClr val="000000">
                  <a:alpha val="20000"/>
                </a:srgbClr>
              </a:outerShdw>
            </a:effectLst>
          </p:spPr>
          <p:txBody>
            <a:bodyPr lIns="216000" tIns="216000" rIns="216000" bIns="216000" anchor="b"/>
            <a:lstStyle/>
            <a:p>
              <a:pPr>
                <a:lnSpc>
                  <a:spcPct val="90000"/>
                </a:lnSpc>
                <a:spcBef>
                  <a:spcPts val="1000"/>
                </a:spcBef>
              </a:pPr>
              <a:endParaRPr lang="nl-NL">
                <a:solidFill>
                  <a:schemeClr val="accent5"/>
                </a:solidFill>
              </a:endParaRPr>
            </a:p>
          </p:txBody>
        </p:sp>
        <p:sp>
          <p:nvSpPr>
            <p:cNvPr id="1457" name="Vrije vorm: vorm 1456">
              <a:extLst>
                <a:ext uri="{FF2B5EF4-FFF2-40B4-BE49-F238E27FC236}">
                  <a16:creationId xmlns:a16="http://schemas.microsoft.com/office/drawing/2014/main" id="{0E132B33-FE15-4DE3-BD3B-6574E4CC9D06}"/>
                </a:ext>
              </a:extLst>
            </p:cNvPr>
            <p:cNvSpPr/>
            <p:nvPr/>
          </p:nvSpPr>
          <p:spPr>
            <a:xfrm>
              <a:off x="9981201" y="1107637"/>
              <a:ext cx="14065" cy="14062"/>
            </a:xfrm>
            <a:custGeom>
              <a:avLst/>
              <a:gdLst>
                <a:gd name="connsiteX0" fmla="*/ 7034 w 14065"/>
                <a:gd name="connsiteY0" fmla="*/ 14063 h 14062"/>
                <a:gd name="connsiteX1" fmla="*/ 14065 w 14065"/>
                <a:gd name="connsiteY1" fmla="*/ 7031 h 14062"/>
                <a:gd name="connsiteX2" fmla="*/ 7034 w 14065"/>
                <a:gd name="connsiteY2" fmla="*/ 0 h 14062"/>
                <a:gd name="connsiteX3" fmla="*/ 7028 w 14065"/>
                <a:gd name="connsiteY3" fmla="*/ 0 h 14062"/>
                <a:gd name="connsiteX4" fmla="*/ 0 w 14065"/>
                <a:gd name="connsiteY4" fmla="*/ 7031 h 14062"/>
                <a:gd name="connsiteX5" fmla="*/ 7034 w 14065"/>
                <a:gd name="connsiteY5" fmla="*/ 14063 h 1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065" h="14062">
                  <a:moveTo>
                    <a:pt x="7034" y="14063"/>
                  </a:moveTo>
                  <a:cubicBezTo>
                    <a:pt x="10917" y="14063"/>
                    <a:pt x="14065" y="10914"/>
                    <a:pt x="14065" y="7031"/>
                  </a:cubicBezTo>
                  <a:cubicBezTo>
                    <a:pt x="14065" y="3149"/>
                    <a:pt x="10917" y="0"/>
                    <a:pt x="7034" y="0"/>
                  </a:cubicBezTo>
                  <a:lnTo>
                    <a:pt x="7028" y="0"/>
                  </a:lnTo>
                  <a:cubicBezTo>
                    <a:pt x="3145" y="0"/>
                    <a:pt x="0" y="3149"/>
                    <a:pt x="0" y="7031"/>
                  </a:cubicBezTo>
                  <a:cubicBezTo>
                    <a:pt x="0" y="10914"/>
                    <a:pt x="3151" y="14063"/>
                    <a:pt x="7034" y="14063"/>
                  </a:cubicBezTo>
                  <a:close/>
                </a:path>
              </a:pathLst>
            </a:custGeom>
            <a:grpFill/>
            <a:ln w="19050">
              <a:noFill/>
            </a:ln>
            <a:effectLst>
              <a:outerShdw blurRad="241300" algn="ctr" rotWithShape="0">
                <a:srgbClr val="000000">
                  <a:alpha val="20000"/>
                </a:srgbClr>
              </a:outerShdw>
            </a:effectLst>
          </p:spPr>
          <p:txBody>
            <a:bodyPr lIns="216000" tIns="216000" rIns="216000" bIns="216000" anchor="b"/>
            <a:lstStyle/>
            <a:p>
              <a:pPr>
                <a:lnSpc>
                  <a:spcPct val="90000"/>
                </a:lnSpc>
                <a:spcBef>
                  <a:spcPts val="1000"/>
                </a:spcBef>
              </a:pPr>
              <a:endParaRPr lang="nl-NL">
                <a:solidFill>
                  <a:schemeClr val="accent5"/>
                </a:solidFill>
              </a:endParaRPr>
            </a:p>
          </p:txBody>
        </p:sp>
        <p:sp>
          <p:nvSpPr>
            <p:cNvPr id="1458" name="Vrije vorm: vorm 1457">
              <a:extLst>
                <a:ext uri="{FF2B5EF4-FFF2-40B4-BE49-F238E27FC236}">
                  <a16:creationId xmlns:a16="http://schemas.microsoft.com/office/drawing/2014/main" id="{B457C208-5EAA-4E68-9A08-B2E33CBBB17E}"/>
                </a:ext>
              </a:extLst>
            </p:cNvPr>
            <p:cNvSpPr/>
            <p:nvPr/>
          </p:nvSpPr>
          <p:spPr>
            <a:xfrm>
              <a:off x="9972517" y="1150278"/>
              <a:ext cx="36000" cy="90000"/>
            </a:xfrm>
            <a:custGeom>
              <a:avLst/>
              <a:gdLst>
                <a:gd name="connsiteX0" fmla="*/ 22624 w 29654"/>
                <a:gd name="connsiteY0" fmla="*/ 56249 h 70311"/>
                <a:gd name="connsiteX1" fmla="*/ 21859 w 29654"/>
                <a:gd name="connsiteY1" fmla="*/ 56249 h 70311"/>
                <a:gd name="connsiteX2" fmla="*/ 21859 w 29654"/>
                <a:gd name="connsiteY2" fmla="*/ 7031 h 70311"/>
                <a:gd name="connsiteX3" fmla="*/ 18344 w 29654"/>
                <a:gd name="connsiteY3" fmla="*/ 942 h 70311"/>
                <a:gd name="connsiteX4" fmla="*/ 11313 w 29654"/>
                <a:gd name="connsiteY4" fmla="*/ 942 h 70311"/>
                <a:gd name="connsiteX5" fmla="*/ 3517 w 29654"/>
                <a:gd name="connsiteY5" fmla="*/ 5442 h 70311"/>
                <a:gd name="connsiteX6" fmla="*/ 943 w 29654"/>
                <a:gd name="connsiteY6" fmla="*/ 15047 h 70311"/>
                <a:gd name="connsiteX7" fmla="*/ 7797 w 29654"/>
                <a:gd name="connsiteY7" fmla="*/ 18522 h 70311"/>
                <a:gd name="connsiteX8" fmla="*/ 7797 w 29654"/>
                <a:gd name="connsiteY8" fmla="*/ 56249 h 70311"/>
                <a:gd name="connsiteX9" fmla="*/ 7033 w 29654"/>
                <a:gd name="connsiteY9" fmla="*/ 56249 h 70311"/>
                <a:gd name="connsiteX10" fmla="*/ 1 w 29654"/>
                <a:gd name="connsiteY10" fmla="*/ 63280 h 70311"/>
                <a:gd name="connsiteX11" fmla="*/ 7033 w 29654"/>
                <a:gd name="connsiteY11" fmla="*/ 70311 h 70311"/>
                <a:gd name="connsiteX12" fmla="*/ 22623 w 29654"/>
                <a:gd name="connsiteY12" fmla="*/ 70311 h 70311"/>
                <a:gd name="connsiteX13" fmla="*/ 29654 w 29654"/>
                <a:gd name="connsiteY13" fmla="*/ 63280 h 70311"/>
                <a:gd name="connsiteX14" fmla="*/ 22624 w 29654"/>
                <a:gd name="connsiteY14" fmla="*/ 56249 h 70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654" h="70311">
                  <a:moveTo>
                    <a:pt x="22624" y="56249"/>
                  </a:moveTo>
                  <a:lnTo>
                    <a:pt x="21859" y="56249"/>
                  </a:lnTo>
                  <a:lnTo>
                    <a:pt x="21859" y="7031"/>
                  </a:lnTo>
                  <a:cubicBezTo>
                    <a:pt x="21859" y="4520"/>
                    <a:pt x="20519" y="2198"/>
                    <a:pt x="18344" y="942"/>
                  </a:cubicBezTo>
                  <a:cubicBezTo>
                    <a:pt x="16169" y="-314"/>
                    <a:pt x="13489" y="-314"/>
                    <a:pt x="11313" y="942"/>
                  </a:cubicBezTo>
                  <a:lnTo>
                    <a:pt x="3517" y="5442"/>
                  </a:lnTo>
                  <a:cubicBezTo>
                    <a:pt x="154" y="7383"/>
                    <a:pt x="-998" y="11684"/>
                    <a:pt x="943" y="15047"/>
                  </a:cubicBezTo>
                  <a:cubicBezTo>
                    <a:pt x="2380" y="17537"/>
                    <a:pt x="5110" y="18811"/>
                    <a:pt x="7797" y="18522"/>
                  </a:cubicBezTo>
                  <a:lnTo>
                    <a:pt x="7797" y="56249"/>
                  </a:lnTo>
                  <a:lnTo>
                    <a:pt x="7033" y="56249"/>
                  </a:lnTo>
                  <a:cubicBezTo>
                    <a:pt x="3149" y="56249"/>
                    <a:pt x="1" y="59397"/>
                    <a:pt x="1" y="63280"/>
                  </a:cubicBezTo>
                  <a:cubicBezTo>
                    <a:pt x="1" y="67162"/>
                    <a:pt x="3149" y="70311"/>
                    <a:pt x="7033" y="70311"/>
                  </a:cubicBezTo>
                  <a:lnTo>
                    <a:pt x="22623" y="70311"/>
                  </a:lnTo>
                  <a:cubicBezTo>
                    <a:pt x="26506" y="70311"/>
                    <a:pt x="29654" y="67162"/>
                    <a:pt x="29654" y="63280"/>
                  </a:cubicBezTo>
                  <a:cubicBezTo>
                    <a:pt x="29654" y="59397"/>
                    <a:pt x="26507" y="56249"/>
                    <a:pt x="22624" y="56249"/>
                  </a:cubicBezTo>
                  <a:close/>
                </a:path>
              </a:pathLst>
            </a:custGeom>
            <a:grpFill/>
            <a:ln w="19050">
              <a:noFill/>
            </a:ln>
            <a:effectLst>
              <a:outerShdw blurRad="241300" algn="ctr" rotWithShape="0">
                <a:srgbClr val="000000">
                  <a:alpha val="20000"/>
                </a:srgbClr>
              </a:outerShdw>
            </a:effectLst>
          </p:spPr>
          <p:txBody>
            <a:bodyPr lIns="216000" tIns="216000" rIns="216000" bIns="216000" anchor="b"/>
            <a:lstStyle/>
            <a:p>
              <a:pPr>
                <a:lnSpc>
                  <a:spcPct val="90000"/>
                </a:lnSpc>
                <a:spcBef>
                  <a:spcPts val="1000"/>
                </a:spcBef>
              </a:pPr>
              <a:endParaRPr lang="nl-NL">
                <a:solidFill>
                  <a:schemeClr val="accent5"/>
                </a:solidFill>
              </a:endParaRPr>
            </a:p>
          </p:txBody>
        </p:sp>
      </p:grpSp>
      <p:sp>
        <p:nvSpPr>
          <p:cNvPr id="1446" name="Tijdelijke aanduiding voor tekst 2">
            <a:extLst>
              <a:ext uri="{FF2B5EF4-FFF2-40B4-BE49-F238E27FC236}">
                <a16:creationId xmlns:a16="http://schemas.microsoft.com/office/drawing/2014/main" id="{D8ABC014-1A5A-4534-9A9A-C0805B607D9E}"/>
              </a:ext>
            </a:extLst>
          </p:cNvPr>
          <p:cNvSpPr txBox="1">
            <a:spLocks/>
          </p:cNvSpPr>
          <p:nvPr userDrawn="1"/>
        </p:nvSpPr>
        <p:spPr>
          <a:xfrm>
            <a:off x="5686506" y="3235063"/>
            <a:ext cx="1739610" cy="2870920"/>
          </a:xfrm>
          <a:prstGeom prst="roundRect">
            <a:avLst>
              <a:gd name="adj" fmla="val 4978"/>
            </a:avLst>
          </a:prstGeom>
          <a:solidFill>
            <a:srgbClr val="252C4A"/>
          </a:solidFill>
          <a:ln w="19050">
            <a:solidFill>
              <a:schemeClr val="accent4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lIns="216000" tIns="216000" rIns="216000" bIns="216000" anchor="b"/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>
                <a:solidFill>
                  <a:schemeClr val="accent5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nl-NL"/>
              <a:t> </a:t>
            </a:r>
          </a:p>
        </p:txBody>
      </p:sp>
      <p:grpSp>
        <p:nvGrpSpPr>
          <p:cNvPr id="1459" name="Graphic 63">
            <a:extLst>
              <a:ext uri="{FF2B5EF4-FFF2-40B4-BE49-F238E27FC236}">
                <a16:creationId xmlns:a16="http://schemas.microsoft.com/office/drawing/2014/main" id="{394F53BE-BC2F-448F-90F2-9F4EF98473E9}"/>
              </a:ext>
            </a:extLst>
          </p:cNvPr>
          <p:cNvGrpSpPr/>
          <p:nvPr userDrawn="1"/>
        </p:nvGrpSpPr>
        <p:grpSpPr>
          <a:xfrm>
            <a:off x="6611915" y="5158129"/>
            <a:ext cx="614386" cy="748969"/>
            <a:chOff x="7203261" y="859532"/>
            <a:chExt cx="295311" cy="360000"/>
          </a:xfr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4200000" scaled="0"/>
          </a:gradFill>
        </p:grpSpPr>
        <p:sp>
          <p:nvSpPr>
            <p:cNvPr id="1460" name="Vrije vorm: vorm 1459">
              <a:extLst>
                <a:ext uri="{FF2B5EF4-FFF2-40B4-BE49-F238E27FC236}">
                  <a16:creationId xmlns:a16="http://schemas.microsoft.com/office/drawing/2014/main" id="{A52BE7D9-B1E1-4A0D-8245-70877B2C1E40}"/>
                </a:ext>
              </a:extLst>
            </p:cNvPr>
            <p:cNvSpPr/>
            <p:nvPr/>
          </p:nvSpPr>
          <p:spPr>
            <a:xfrm>
              <a:off x="7329256" y="1177345"/>
              <a:ext cx="43322" cy="14062"/>
            </a:xfrm>
            <a:custGeom>
              <a:avLst/>
              <a:gdLst>
                <a:gd name="connsiteX0" fmla="*/ 36291 w 43322"/>
                <a:gd name="connsiteY0" fmla="*/ 0 h 14062"/>
                <a:gd name="connsiteX1" fmla="*/ 7031 w 43322"/>
                <a:gd name="connsiteY1" fmla="*/ 0 h 14062"/>
                <a:gd name="connsiteX2" fmla="*/ 0 w 43322"/>
                <a:gd name="connsiteY2" fmla="*/ 7031 h 14062"/>
                <a:gd name="connsiteX3" fmla="*/ 7031 w 43322"/>
                <a:gd name="connsiteY3" fmla="*/ 14063 h 14062"/>
                <a:gd name="connsiteX4" fmla="*/ 36291 w 43322"/>
                <a:gd name="connsiteY4" fmla="*/ 14063 h 14062"/>
                <a:gd name="connsiteX5" fmla="*/ 43322 w 43322"/>
                <a:gd name="connsiteY5" fmla="*/ 7031 h 14062"/>
                <a:gd name="connsiteX6" fmla="*/ 36291 w 43322"/>
                <a:gd name="connsiteY6" fmla="*/ 0 h 1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322" h="14062">
                  <a:moveTo>
                    <a:pt x="36291" y="0"/>
                  </a:moveTo>
                  <a:lnTo>
                    <a:pt x="7031" y="0"/>
                  </a:lnTo>
                  <a:cubicBezTo>
                    <a:pt x="3148" y="0"/>
                    <a:pt x="0" y="3148"/>
                    <a:pt x="0" y="7031"/>
                  </a:cubicBezTo>
                  <a:cubicBezTo>
                    <a:pt x="0" y="10915"/>
                    <a:pt x="3148" y="14063"/>
                    <a:pt x="7031" y="14063"/>
                  </a:cubicBezTo>
                  <a:lnTo>
                    <a:pt x="36291" y="14063"/>
                  </a:lnTo>
                  <a:cubicBezTo>
                    <a:pt x="40174" y="14063"/>
                    <a:pt x="43322" y="10915"/>
                    <a:pt x="43322" y="7031"/>
                  </a:cubicBezTo>
                  <a:cubicBezTo>
                    <a:pt x="43322" y="3148"/>
                    <a:pt x="40174" y="0"/>
                    <a:pt x="36291" y="0"/>
                  </a:cubicBezTo>
                  <a:close/>
                </a:path>
              </a:pathLst>
            </a:custGeom>
            <a:grpFill/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  <p:sp>
          <p:nvSpPr>
            <p:cNvPr id="1461" name="Vrije vorm: vorm 1460">
              <a:extLst>
                <a:ext uri="{FF2B5EF4-FFF2-40B4-BE49-F238E27FC236}">
                  <a16:creationId xmlns:a16="http://schemas.microsoft.com/office/drawing/2014/main" id="{1A6B17B8-56A2-4C95-82CD-CD9A7488EC1E}"/>
                </a:ext>
              </a:extLst>
            </p:cNvPr>
            <p:cNvSpPr/>
            <p:nvPr/>
          </p:nvSpPr>
          <p:spPr>
            <a:xfrm>
              <a:off x="7203261" y="859532"/>
              <a:ext cx="295311" cy="360000"/>
            </a:xfrm>
            <a:custGeom>
              <a:avLst/>
              <a:gdLst>
                <a:gd name="connsiteX0" fmla="*/ 288281 w 295311"/>
                <a:gd name="connsiteY0" fmla="*/ 56251 h 360000"/>
                <a:gd name="connsiteX1" fmla="*/ 246094 w 295311"/>
                <a:gd name="connsiteY1" fmla="*/ 56251 h 360000"/>
                <a:gd name="connsiteX2" fmla="*/ 246094 w 295311"/>
                <a:gd name="connsiteY2" fmla="*/ 40978 h 360000"/>
                <a:gd name="connsiteX3" fmla="*/ 260156 w 295311"/>
                <a:gd name="connsiteY3" fmla="*/ 21094 h 360000"/>
                <a:gd name="connsiteX4" fmla="*/ 239063 w 295311"/>
                <a:gd name="connsiteY4" fmla="*/ 0 h 360000"/>
                <a:gd name="connsiteX5" fmla="*/ 56250 w 295311"/>
                <a:gd name="connsiteY5" fmla="*/ 0 h 360000"/>
                <a:gd name="connsiteX6" fmla="*/ 35156 w 295311"/>
                <a:gd name="connsiteY6" fmla="*/ 21094 h 360000"/>
                <a:gd name="connsiteX7" fmla="*/ 49219 w 295311"/>
                <a:gd name="connsiteY7" fmla="*/ 40977 h 360000"/>
                <a:gd name="connsiteX8" fmla="*/ 49219 w 295311"/>
                <a:gd name="connsiteY8" fmla="*/ 56251 h 360000"/>
                <a:gd name="connsiteX9" fmla="*/ 7031 w 295311"/>
                <a:gd name="connsiteY9" fmla="*/ 56251 h 360000"/>
                <a:gd name="connsiteX10" fmla="*/ 0 w 295311"/>
                <a:gd name="connsiteY10" fmla="*/ 63282 h 360000"/>
                <a:gd name="connsiteX11" fmla="*/ 0 w 295311"/>
                <a:gd name="connsiteY11" fmla="*/ 112501 h 360000"/>
                <a:gd name="connsiteX12" fmla="*/ 56250 w 295311"/>
                <a:gd name="connsiteY12" fmla="*/ 168751 h 360000"/>
                <a:gd name="connsiteX13" fmla="*/ 62195 w 295311"/>
                <a:gd name="connsiteY13" fmla="*/ 168751 h 360000"/>
                <a:gd name="connsiteX14" fmla="*/ 66545 w 295311"/>
                <a:gd name="connsiteY14" fmla="*/ 175675 h 360000"/>
                <a:gd name="connsiteX15" fmla="*/ 105618 w 295311"/>
                <a:gd name="connsiteY15" fmla="*/ 208998 h 360000"/>
                <a:gd name="connsiteX16" fmla="*/ 105469 w 295311"/>
                <a:gd name="connsiteY16" fmla="*/ 211466 h 360000"/>
                <a:gd name="connsiteX17" fmla="*/ 121404 w 295311"/>
                <a:gd name="connsiteY17" fmla="*/ 231919 h 360000"/>
                <a:gd name="connsiteX18" fmla="*/ 80156 w 295311"/>
                <a:gd name="connsiteY18" fmla="*/ 289688 h 360000"/>
                <a:gd name="connsiteX19" fmla="*/ 63281 w 295311"/>
                <a:gd name="connsiteY19" fmla="*/ 289688 h 360000"/>
                <a:gd name="connsiteX20" fmla="*/ 56304 w 295311"/>
                <a:gd name="connsiteY20" fmla="*/ 295848 h 360000"/>
                <a:gd name="connsiteX21" fmla="*/ 49273 w 295311"/>
                <a:gd name="connsiteY21" fmla="*/ 352098 h 360000"/>
                <a:gd name="connsiteX22" fmla="*/ 50979 w 295311"/>
                <a:gd name="connsiteY22" fmla="*/ 357623 h 360000"/>
                <a:gd name="connsiteX23" fmla="*/ 56250 w 295311"/>
                <a:gd name="connsiteY23" fmla="*/ 360001 h 360000"/>
                <a:gd name="connsiteX24" fmla="*/ 239063 w 295311"/>
                <a:gd name="connsiteY24" fmla="*/ 360001 h 360000"/>
                <a:gd name="connsiteX25" fmla="*/ 244334 w 295311"/>
                <a:gd name="connsiteY25" fmla="*/ 357623 h 360000"/>
                <a:gd name="connsiteX26" fmla="*/ 246040 w 295311"/>
                <a:gd name="connsiteY26" fmla="*/ 352098 h 360000"/>
                <a:gd name="connsiteX27" fmla="*/ 239008 w 295311"/>
                <a:gd name="connsiteY27" fmla="*/ 295848 h 360000"/>
                <a:gd name="connsiteX28" fmla="*/ 232031 w 295311"/>
                <a:gd name="connsiteY28" fmla="*/ 289688 h 360000"/>
                <a:gd name="connsiteX29" fmla="*/ 215156 w 295311"/>
                <a:gd name="connsiteY29" fmla="*/ 289688 h 360000"/>
                <a:gd name="connsiteX30" fmla="*/ 189564 w 295311"/>
                <a:gd name="connsiteY30" fmla="*/ 268902 h 360000"/>
                <a:gd name="connsiteX31" fmla="*/ 173911 w 295311"/>
                <a:gd name="connsiteY31" fmla="*/ 231919 h 360000"/>
                <a:gd name="connsiteX32" fmla="*/ 189844 w 295311"/>
                <a:gd name="connsiteY32" fmla="*/ 211466 h 360000"/>
                <a:gd name="connsiteX33" fmla="*/ 189695 w 295311"/>
                <a:gd name="connsiteY33" fmla="*/ 208998 h 360000"/>
                <a:gd name="connsiteX34" fmla="*/ 228772 w 295311"/>
                <a:gd name="connsiteY34" fmla="*/ 175669 h 360000"/>
                <a:gd name="connsiteX35" fmla="*/ 233117 w 295311"/>
                <a:gd name="connsiteY35" fmla="*/ 168751 h 360000"/>
                <a:gd name="connsiteX36" fmla="*/ 239063 w 295311"/>
                <a:gd name="connsiteY36" fmla="*/ 168751 h 360000"/>
                <a:gd name="connsiteX37" fmla="*/ 295312 w 295311"/>
                <a:gd name="connsiteY37" fmla="*/ 112501 h 360000"/>
                <a:gd name="connsiteX38" fmla="*/ 295312 w 295311"/>
                <a:gd name="connsiteY38" fmla="*/ 63283 h 360000"/>
                <a:gd name="connsiteX39" fmla="*/ 288281 w 295311"/>
                <a:gd name="connsiteY39" fmla="*/ 56251 h 360000"/>
                <a:gd name="connsiteX40" fmla="*/ 14063 w 295311"/>
                <a:gd name="connsiteY40" fmla="*/ 112501 h 360000"/>
                <a:gd name="connsiteX41" fmla="*/ 14063 w 295311"/>
                <a:gd name="connsiteY41" fmla="*/ 70314 h 360000"/>
                <a:gd name="connsiteX42" fmla="*/ 49219 w 295311"/>
                <a:gd name="connsiteY42" fmla="*/ 70314 h 360000"/>
                <a:gd name="connsiteX43" fmla="*/ 49219 w 295311"/>
                <a:gd name="connsiteY43" fmla="*/ 120060 h 360000"/>
                <a:gd name="connsiteX44" fmla="*/ 55545 w 295311"/>
                <a:gd name="connsiteY44" fmla="*/ 154671 h 360000"/>
                <a:gd name="connsiteX45" fmla="*/ 14063 w 295311"/>
                <a:gd name="connsiteY45" fmla="*/ 112501 h 360000"/>
                <a:gd name="connsiteX46" fmla="*/ 231098 w 295311"/>
                <a:gd name="connsiteY46" fmla="*/ 345938 h 360000"/>
                <a:gd name="connsiteX47" fmla="*/ 64215 w 295311"/>
                <a:gd name="connsiteY47" fmla="*/ 345938 h 360000"/>
                <a:gd name="connsiteX48" fmla="*/ 69488 w 295311"/>
                <a:gd name="connsiteY48" fmla="*/ 303751 h 360000"/>
                <a:gd name="connsiteX49" fmla="*/ 225825 w 295311"/>
                <a:gd name="connsiteY49" fmla="*/ 303751 h 360000"/>
                <a:gd name="connsiteX50" fmla="*/ 187438 w 295311"/>
                <a:gd name="connsiteY50" fmla="*/ 289688 h 360000"/>
                <a:gd name="connsiteX51" fmla="*/ 107876 w 295311"/>
                <a:gd name="connsiteY51" fmla="*/ 289688 h 360000"/>
                <a:gd name="connsiteX52" fmla="*/ 117751 w 295311"/>
                <a:gd name="connsiteY52" fmla="*/ 276233 h 360000"/>
                <a:gd name="connsiteX53" fmla="*/ 135865 w 295311"/>
                <a:gd name="connsiteY53" fmla="*/ 232560 h 360000"/>
                <a:gd name="connsiteX54" fmla="*/ 159448 w 295311"/>
                <a:gd name="connsiteY54" fmla="*/ 232560 h 360000"/>
                <a:gd name="connsiteX55" fmla="*/ 177530 w 295311"/>
                <a:gd name="connsiteY55" fmla="*/ 276180 h 360000"/>
                <a:gd name="connsiteX56" fmla="*/ 187438 w 295311"/>
                <a:gd name="connsiteY56" fmla="*/ 289688 h 360000"/>
                <a:gd name="connsiteX57" fmla="*/ 168750 w 295311"/>
                <a:gd name="connsiteY57" fmla="*/ 218497 h 360000"/>
                <a:gd name="connsiteX58" fmla="*/ 126563 w 295311"/>
                <a:gd name="connsiteY58" fmla="*/ 218497 h 360000"/>
                <a:gd name="connsiteX59" fmla="*/ 119531 w 295311"/>
                <a:gd name="connsiteY59" fmla="*/ 211466 h 360000"/>
                <a:gd name="connsiteX60" fmla="*/ 126563 w 295311"/>
                <a:gd name="connsiteY60" fmla="*/ 204434 h 360000"/>
                <a:gd name="connsiteX61" fmla="*/ 168750 w 295311"/>
                <a:gd name="connsiteY61" fmla="*/ 204434 h 360000"/>
                <a:gd name="connsiteX62" fmla="*/ 175781 w 295311"/>
                <a:gd name="connsiteY62" fmla="*/ 211466 h 360000"/>
                <a:gd name="connsiteX63" fmla="*/ 168750 w 295311"/>
                <a:gd name="connsiteY63" fmla="*/ 218497 h 360000"/>
                <a:gd name="connsiteX64" fmla="*/ 183479 w 295311"/>
                <a:gd name="connsiteY64" fmla="*/ 196386 h 360000"/>
                <a:gd name="connsiteX65" fmla="*/ 168750 w 295311"/>
                <a:gd name="connsiteY65" fmla="*/ 190372 h 360000"/>
                <a:gd name="connsiteX66" fmla="*/ 126563 w 295311"/>
                <a:gd name="connsiteY66" fmla="*/ 190372 h 360000"/>
                <a:gd name="connsiteX67" fmla="*/ 111833 w 295311"/>
                <a:gd name="connsiteY67" fmla="*/ 196386 h 360000"/>
                <a:gd name="connsiteX68" fmla="*/ 63281 w 295311"/>
                <a:gd name="connsiteY68" fmla="*/ 120059 h 360000"/>
                <a:gd name="connsiteX69" fmla="*/ 63281 w 295311"/>
                <a:gd name="connsiteY69" fmla="*/ 42188 h 360000"/>
                <a:gd name="connsiteX70" fmla="*/ 116014 w 295311"/>
                <a:gd name="connsiteY70" fmla="*/ 42188 h 360000"/>
                <a:gd name="connsiteX71" fmla="*/ 123045 w 295311"/>
                <a:gd name="connsiteY71" fmla="*/ 35157 h 360000"/>
                <a:gd name="connsiteX72" fmla="*/ 116014 w 295311"/>
                <a:gd name="connsiteY72" fmla="*/ 28126 h 360000"/>
                <a:gd name="connsiteX73" fmla="*/ 56250 w 295311"/>
                <a:gd name="connsiteY73" fmla="*/ 28126 h 360000"/>
                <a:gd name="connsiteX74" fmla="*/ 49219 w 295311"/>
                <a:gd name="connsiteY74" fmla="*/ 21094 h 360000"/>
                <a:gd name="connsiteX75" fmla="*/ 56250 w 295311"/>
                <a:gd name="connsiteY75" fmla="*/ 14063 h 360000"/>
                <a:gd name="connsiteX76" fmla="*/ 239063 w 295311"/>
                <a:gd name="connsiteY76" fmla="*/ 14063 h 360000"/>
                <a:gd name="connsiteX77" fmla="*/ 246094 w 295311"/>
                <a:gd name="connsiteY77" fmla="*/ 21094 h 360000"/>
                <a:gd name="connsiteX78" fmla="*/ 239063 w 295311"/>
                <a:gd name="connsiteY78" fmla="*/ 28126 h 360000"/>
                <a:gd name="connsiteX79" fmla="*/ 179294 w 295311"/>
                <a:gd name="connsiteY79" fmla="*/ 28126 h 360000"/>
                <a:gd name="connsiteX80" fmla="*/ 172263 w 295311"/>
                <a:gd name="connsiteY80" fmla="*/ 35157 h 360000"/>
                <a:gd name="connsiteX81" fmla="*/ 179294 w 295311"/>
                <a:gd name="connsiteY81" fmla="*/ 42188 h 360000"/>
                <a:gd name="connsiteX82" fmla="*/ 232031 w 295311"/>
                <a:gd name="connsiteY82" fmla="*/ 42188 h 360000"/>
                <a:gd name="connsiteX83" fmla="*/ 232031 w 295311"/>
                <a:gd name="connsiteY83" fmla="*/ 120059 h 360000"/>
                <a:gd name="connsiteX84" fmla="*/ 183479 w 295311"/>
                <a:gd name="connsiteY84" fmla="*/ 196386 h 360000"/>
                <a:gd name="connsiteX85" fmla="*/ 281250 w 295311"/>
                <a:gd name="connsiteY85" fmla="*/ 112501 h 360000"/>
                <a:gd name="connsiteX86" fmla="*/ 239768 w 295311"/>
                <a:gd name="connsiteY86" fmla="*/ 154671 h 360000"/>
                <a:gd name="connsiteX87" fmla="*/ 246094 w 295311"/>
                <a:gd name="connsiteY87" fmla="*/ 120059 h 360000"/>
                <a:gd name="connsiteX88" fmla="*/ 246094 w 295311"/>
                <a:gd name="connsiteY88" fmla="*/ 70313 h 360000"/>
                <a:gd name="connsiteX89" fmla="*/ 281250 w 295311"/>
                <a:gd name="connsiteY89" fmla="*/ 70313 h 3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295311" h="360000">
                  <a:moveTo>
                    <a:pt x="288281" y="56251"/>
                  </a:moveTo>
                  <a:lnTo>
                    <a:pt x="246094" y="56251"/>
                  </a:lnTo>
                  <a:lnTo>
                    <a:pt x="246094" y="40978"/>
                  </a:lnTo>
                  <a:cubicBezTo>
                    <a:pt x="254277" y="38076"/>
                    <a:pt x="260156" y="30260"/>
                    <a:pt x="260156" y="21094"/>
                  </a:cubicBezTo>
                  <a:cubicBezTo>
                    <a:pt x="260156" y="9463"/>
                    <a:pt x="250694" y="0"/>
                    <a:pt x="239063" y="0"/>
                  </a:cubicBezTo>
                  <a:lnTo>
                    <a:pt x="56250" y="0"/>
                  </a:lnTo>
                  <a:cubicBezTo>
                    <a:pt x="44619" y="0"/>
                    <a:pt x="35156" y="9463"/>
                    <a:pt x="35156" y="21094"/>
                  </a:cubicBezTo>
                  <a:cubicBezTo>
                    <a:pt x="35156" y="30260"/>
                    <a:pt x="41035" y="38075"/>
                    <a:pt x="49219" y="40977"/>
                  </a:cubicBezTo>
                  <a:lnTo>
                    <a:pt x="49219" y="56251"/>
                  </a:lnTo>
                  <a:lnTo>
                    <a:pt x="7031" y="56251"/>
                  </a:lnTo>
                  <a:cubicBezTo>
                    <a:pt x="3148" y="56251"/>
                    <a:pt x="0" y="59399"/>
                    <a:pt x="0" y="63282"/>
                  </a:cubicBezTo>
                  <a:lnTo>
                    <a:pt x="0" y="112501"/>
                  </a:lnTo>
                  <a:cubicBezTo>
                    <a:pt x="0" y="143517"/>
                    <a:pt x="25234" y="168751"/>
                    <a:pt x="56250" y="168751"/>
                  </a:cubicBezTo>
                  <a:lnTo>
                    <a:pt x="62195" y="168751"/>
                  </a:lnTo>
                  <a:cubicBezTo>
                    <a:pt x="63546" y="171106"/>
                    <a:pt x="64991" y="173419"/>
                    <a:pt x="66545" y="175675"/>
                  </a:cubicBezTo>
                  <a:cubicBezTo>
                    <a:pt x="76498" y="190122"/>
                    <a:pt x="89931" y="201544"/>
                    <a:pt x="105618" y="208998"/>
                  </a:cubicBezTo>
                  <a:cubicBezTo>
                    <a:pt x="105523" y="209808"/>
                    <a:pt x="105469" y="210630"/>
                    <a:pt x="105469" y="211466"/>
                  </a:cubicBezTo>
                  <a:cubicBezTo>
                    <a:pt x="105469" y="221317"/>
                    <a:pt x="112259" y="229611"/>
                    <a:pt x="121404" y="231919"/>
                  </a:cubicBezTo>
                  <a:cubicBezTo>
                    <a:pt x="112955" y="260070"/>
                    <a:pt x="97941" y="289688"/>
                    <a:pt x="80156" y="289688"/>
                  </a:cubicBezTo>
                  <a:lnTo>
                    <a:pt x="63281" y="289688"/>
                  </a:lnTo>
                  <a:cubicBezTo>
                    <a:pt x="59735" y="289688"/>
                    <a:pt x="56744" y="292328"/>
                    <a:pt x="56304" y="295848"/>
                  </a:cubicBezTo>
                  <a:lnTo>
                    <a:pt x="49273" y="352098"/>
                  </a:lnTo>
                  <a:cubicBezTo>
                    <a:pt x="49023" y="354099"/>
                    <a:pt x="49644" y="356111"/>
                    <a:pt x="50979" y="357623"/>
                  </a:cubicBezTo>
                  <a:cubicBezTo>
                    <a:pt x="52313" y="359134"/>
                    <a:pt x="54233" y="360001"/>
                    <a:pt x="56250" y="360001"/>
                  </a:cubicBezTo>
                  <a:lnTo>
                    <a:pt x="239063" y="360001"/>
                  </a:lnTo>
                  <a:cubicBezTo>
                    <a:pt x="241079" y="360001"/>
                    <a:pt x="242999" y="359135"/>
                    <a:pt x="244334" y="357623"/>
                  </a:cubicBezTo>
                  <a:cubicBezTo>
                    <a:pt x="245668" y="356110"/>
                    <a:pt x="246289" y="354099"/>
                    <a:pt x="246040" y="352098"/>
                  </a:cubicBezTo>
                  <a:lnTo>
                    <a:pt x="239008" y="295848"/>
                  </a:lnTo>
                  <a:cubicBezTo>
                    <a:pt x="238568" y="292329"/>
                    <a:pt x="235577" y="289688"/>
                    <a:pt x="232031" y="289688"/>
                  </a:cubicBezTo>
                  <a:lnTo>
                    <a:pt x="215156" y="289688"/>
                  </a:lnTo>
                  <a:cubicBezTo>
                    <a:pt x="204392" y="289688"/>
                    <a:pt x="195298" y="278385"/>
                    <a:pt x="189564" y="268902"/>
                  </a:cubicBezTo>
                  <a:cubicBezTo>
                    <a:pt x="182194" y="256717"/>
                    <a:pt x="177049" y="242363"/>
                    <a:pt x="173911" y="231919"/>
                  </a:cubicBezTo>
                  <a:cubicBezTo>
                    <a:pt x="183055" y="229610"/>
                    <a:pt x="189844" y="221317"/>
                    <a:pt x="189844" y="211466"/>
                  </a:cubicBezTo>
                  <a:cubicBezTo>
                    <a:pt x="189844" y="210630"/>
                    <a:pt x="189790" y="209808"/>
                    <a:pt x="189695" y="208998"/>
                  </a:cubicBezTo>
                  <a:cubicBezTo>
                    <a:pt x="205385" y="201543"/>
                    <a:pt x="218819" y="190118"/>
                    <a:pt x="228772" y="175669"/>
                  </a:cubicBezTo>
                  <a:cubicBezTo>
                    <a:pt x="230324" y="173415"/>
                    <a:pt x="231767" y="171104"/>
                    <a:pt x="233117" y="168751"/>
                  </a:cubicBezTo>
                  <a:lnTo>
                    <a:pt x="239063" y="168751"/>
                  </a:lnTo>
                  <a:cubicBezTo>
                    <a:pt x="270078" y="168751"/>
                    <a:pt x="295312" y="143518"/>
                    <a:pt x="295312" y="112501"/>
                  </a:cubicBezTo>
                  <a:lnTo>
                    <a:pt x="295312" y="63283"/>
                  </a:lnTo>
                  <a:cubicBezTo>
                    <a:pt x="295313" y="59399"/>
                    <a:pt x="292164" y="56251"/>
                    <a:pt x="288281" y="56251"/>
                  </a:cubicBezTo>
                  <a:close/>
                  <a:moveTo>
                    <a:pt x="14063" y="112501"/>
                  </a:moveTo>
                  <a:lnTo>
                    <a:pt x="14063" y="70314"/>
                  </a:lnTo>
                  <a:lnTo>
                    <a:pt x="49219" y="70314"/>
                  </a:lnTo>
                  <a:lnTo>
                    <a:pt x="49219" y="120060"/>
                  </a:lnTo>
                  <a:cubicBezTo>
                    <a:pt x="49219" y="131999"/>
                    <a:pt x="51384" y="143681"/>
                    <a:pt x="55545" y="154671"/>
                  </a:cubicBezTo>
                  <a:cubicBezTo>
                    <a:pt x="32608" y="154292"/>
                    <a:pt x="14063" y="135527"/>
                    <a:pt x="14063" y="112501"/>
                  </a:cubicBezTo>
                  <a:close/>
                  <a:moveTo>
                    <a:pt x="231098" y="345938"/>
                  </a:moveTo>
                  <a:lnTo>
                    <a:pt x="64215" y="345938"/>
                  </a:lnTo>
                  <a:lnTo>
                    <a:pt x="69488" y="303751"/>
                  </a:lnTo>
                  <a:lnTo>
                    <a:pt x="225825" y="303751"/>
                  </a:lnTo>
                  <a:close/>
                  <a:moveTo>
                    <a:pt x="187438" y="289688"/>
                  </a:moveTo>
                  <a:lnTo>
                    <a:pt x="107876" y="289688"/>
                  </a:lnTo>
                  <a:cubicBezTo>
                    <a:pt x="111292" y="285943"/>
                    <a:pt x="114587" y="281458"/>
                    <a:pt x="117751" y="276233"/>
                  </a:cubicBezTo>
                  <a:cubicBezTo>
                    <a:pt x="126738" y="261390"/>
                    <a:pt x="132638" y="243902"/>
                    <a:pt x="135865" y="232560"/>
                  </a:cubicBezTo>
                  <a:lnTo>
                    <a:pt x="159448" y="232560"/>
                  </a:lnTo>
                  <a:cubicBezTo>
                    <a:pt x="162677" y="243914"/>
                    <a:pt x="168565" y="261356"/>
                    <a:pt x="177530" y="276180"/>
                  </a:cubicBezTo>
                  <a:cubicBezTo>
                    <a:pt x="180704" y="281428"/>
                    <a:pt x="184009" y="285931"/>
                    <a:pt x="187438" y="289688"/>
                  </a:cubicBezTo>
                  <a:close/>
                  <a:moveTo>
                    <a:pt x="168750" y="218497"/>
                  </a:moveTo>
                  <a:lnTo>
                    <a:pt x="126563" y="218497"/>
                  </a:lnTo>
                  <a:cubicBezTo>
                    <a:pt x="122685" y="218497"/>
                    <a:pt x="119531" y="215343"/>
                    <a:pt x="119531" y="211466"/>
                  </a:cubicBezTo>
                  <a:cubicBezTo>
                    <a:pt x="119531" y="207589"/>
                    <a:pt x="122685" y="204434"/>
                    <a:pt x="126563" y="204434"/>
                  </a:cubicBezTo>
                  <a:lnTo>
                    <a:pt x="168750" y="204434"/>
                  </a:lnTo>
                  <a:cubicBezTo>
                    <a:pt x="172627" y="204434"/>
                    <a:pt x="175781" y="207589"/>
                    <a:pt x="175781" y="211466"/>
                  </a:cubicBezTo>
                  <a:cubicBezTo>
                    <a:pt x="175781" y="215343"/>
                    <a:pt x="172627" y="218497"/>
                    <a:pt x="168750" y="218497"/>
                  </a:cubicBezTo>
                  <a:close/>
                  <a:moveTo>
                    <a:pt x="183479" y="196386"/>
                  </a:moveTo>
                  <a:cubicBezTo>
                    <a:pt x="179674" y="192669"/>
                    <a:pt x="174476" y="190372"/>
                    <a:pt x="168750" y="190372"/>
                  </a:cubicBezTo>
                  <a:lnTo>
                    <a:pt x="126563" y="190372"/>
                  </a:lnTo>
                  <a:cubicBezTo>
                    <a:pt x="120836" y="190372"/>
                    <a:pt x="115638" y="192669"/>
                    <a:pt x="111833" y="196386"/>
                  </a:cubicBezTo>
                  <a:cubicBezTo>
                    <a:pt x="82190" y="182428"/>
                    <a:pt x="63281" y="152973"/>
                    <a:pt x="63281" y="120059"/>
                  </a:cubicBezTo>
                  <a:lnTo>
                    <a:pt x="63281" y="42188"/>
                  </a:lnTo>
                  <a:lnTo>
                    <a:pt x="116014" y="42188"/>
                  </a:lnTo>
                  <a:cubicBezTo>
                    <a:pt x="119897" y="42188"/>
                    <a:pt x="123045" y="39040"/>
                    <a:pt x="123045" y="35157"/>
                  </a:cubicBezTo>
                  <a:cubicBezTo>
                    <a:pt x="123045" y="31274"/>
                    <a:pt x="119897" y="28126"/>
                    <a:pt x="116014" y="28126"/>
                  </a:cubicBezTo>
                  <a:lnTo>
                    <a:pt x="56250" y="28126"/>
                  </a:lnTo>
                  <a:cubicBezTo>
                    <a:pt x="52373" y="28126"/>
                    <a:pt x="49219" y="24971"/>
                    <a:pt x="49219" y="21094"/>
                  </a:cubicBezTo>
                  <a:cubicBezTo>
                    <a:pt x="49219" y="17217"/>
                    <a:pt x="52373" y="14063"/>
                    <a:pt x="56250" y="14063"/>
                  </a:cubicBezTo>
                  <a:lnTo>
                    <a:pt x="239063" y="14063"/>
                  </a:lnTo>
                  <a:cubicBezTo>
                    <a:pt x="242940" y="14063"/>
                    <a:pt x="246094" y="17217"/>
                    <a:pt x="246094" y="21094"/>
                  </a:cubicBezTo>
                  <a:cubicBezTo>
                    <a:pt x="246094" y="24971"/>
                    <a:pt x="242940" y="28126"/>
                    <a:pt x="239063" y="28126"/>
                  </a:cubicBezTo>
                  <a:lnTo>
                    <a:pt x="179294" y="28126"/>
                  </a:lnTo>
                  <a:cubicBezTo>
                    <a:pt x="175411" y="28126"/>
                    <a:pt x="172263" y="31274"/>
                    <a:pt x="172263" y="35157"/>
                  </a:cubicBezTo>
                  <a:cubicBezTo>
                    <a:pt x="172263" y="39040"/>
                    <a:pt x="175411" y="42188"/>
                    <a:pt x="179294" y="42188"/>
                  </a:cubicBezTo>
                  <a:lnTo>
                    <a:pt x="232031" y="42188"/>
                  </a:lnTo>
                  <a:lnTo>
                    <a:pt x="232031" y="120059"/>
                  </a:lnTo>
                  <a:cubicBezTo>
                    <a:pt x="232031" y="152971"/>
                    <a:pt x="213123" y="182427"/>
                    <a:pt x="183479" y="196386"/>
                  </a:cubicBezTo>
                  <a:close/>
                  <a:moveTo>
                    <a:pt x="281250" y="112501"/>
                  </a:moveTo>
                  <a:cubicBezTo>
                    <a:pt x="281250" y="135527"/>
                    <a:pt x="262705" y="154292"/>
                    <a:pt x="239768" y="154671"/>
                  </a:cubicBezTo>
                  <a:cubicBezTo>
                    <a:pt x="243928" y="143681"/>
                    <a:pt x="246094" y="131998"/>
                    <a:pt x="246094" y="120059"/>
                  </a:cubicBezTo>
                  <a:lnTo>
                    <a:pt x="246094" y="70313"/>
                  </a:lnTo>
                  <a:lnTo>
                    <a:pt x="281250" y="70313"/>
                  </a:lnTo>
                  <a:close/>
                </a:path>
              </a:pathLst>
            </a:custGeom>
            <a:grpFill/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  <p:sp>
          <p:nvSpPr>
            <p:cNvPr id="1462" name="Vrije vorm: vorm 1461">
              <a:extLst>
                <a:ext uri="{FF2B5EF4-FFF2-40B4-BE49-F238E27FC236}">
                  <a16:creationId xmlns:a16="http://schemas.microsoft.com/office/drawing/2014/main" id="{16ADB487-E650-47A3-AE86-C796F2861BB8}"/>
                </a:ext>
              </a:extLst>
            </p:cNvPr>
            <p:cNvSpPr/>
            <p:nvPr/>
          </p:nvSpPr>
          <p:spPr>
            <a:xfrm>
              <a:off x="7343884" y="887658"/>
              <a:ext cx="14064" cy="14062"/>
            </a:xfrm>
            <a:custGeom>
              <a:avLst/>
              <a:gdLst>
                <a:gd name="connsiteX0" fmla="*/ 7033 w 14064"/>
                <a:gd name="connsiteY0" fmla="*/ 14063 h 14062"/>
                <a:gd name="connsiteX1" fmla="*/ 14065 w 14064"/>
                <a:gd name="connsiteY1" fmla="*/ 7031 h 14062"/>
                <a:gd name="connsiteX2" fmla="*/ 7033 w 14064"/>
                <a:gd name="connsiteY2" fmla="*/ 0 h 14062"/>
                <a:gd name="connsiteX3" fmla="*/ 7028 w 14064"/>
                <a:gd name="connsiteY3" fmla="*/ 0 h 14062"/>
                <a:gd name="connsiteX4" fmla="*/ 0 w 14064"/>
                <a:gd name="connsiteY4" fmla="*/ 7031 h 14062"/>
                <a:gd name="connsiteX5" fmla="*/ 7033 w 14064"/>
                <a:gd name="connsiteY5" fmla="*/ 14063 h 1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064" h="14062">
                  <a:moveTo>
                    <a:pt x="7033" y="14063"/>
                  </a:moveTo>
                  <a:cubicBezTo>
                    <a:pt x="10917" y="14063"/>
                    <a:pt x="14065" y="10915"/>
                    <a:pt x="14065" y="7031"/>
                  </a:cubicBezTo>
                  <a:cubicBezTo>
                    <a:pt x="14065" y="3148"/>
                    <a:pt x="10917" y="0"/>
                    <a:pt x="7033" y="0"/>
                  </a:cubicBezTo>
                  <a:lnTo>
                    <a:pt x="7028" y="0"/>
                  </a:lnTo>
                  <a:cubicBezTo>
                    <a:pt x="3145" y="0"/>
                    <a:pt x="0" y="3148"/>
                    <a:pt x="0" y="7031"/>
                  </a:cubicBezTo>
                  <a:cubicBezTo>
                    <a:pt x="0" y="10915"/>
                    <a:pt x="3150" y="14063"/>
                    <a:pt x="7033" y="14063"/>
                  </a:cubicBezTo>
                  <a:close/>
                </a:path>
              </a:pathLst>
            </a:custGeom>
            <a:grpFill/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  <p:sp>
          <p:nvSpPr>
            <p:cNvPr id="1463" name="Vrije vorm: vorm 1462">
              <a:extLst>
                <a:ext uri="{FF2B5EF4-FFF2-40B4-BE49-F238E27FC236}">
                  <a16:creationId xmlns:a16="http://schemas.microsoft.com/office/drawing/2014/main" id="{0D0189E9-0AAD-4BA1-9F64-992B2F2B1D02}"/>
                </a:ext>
              </a:extLst>
            </p:cNvPr>
            <p:cNvSpPr/>
            <p:nvPr/>
          </p:nvSpPr>
          <p:spPr>
            <a:xfrm>
              <a:off x="7326026" y="931095"/>
              <a:ext cx="49784" cy="82988"/>
            </a:xfrm>
            <a:custGeom>
              <a:avLst/>
              <a:gdLst>
                <a:gd name="connsiteX0" fmla="*/ 35155 w 42187"/>
                <a:gd name="connsiteY0" fmla="*/ 56264 h 70326"/>
                <a:gd name="connsiteX1" fmla="*/ 18212 w 42187"/>
                <a:gd name="connsiteY1" fmla="*/ 56264 h 70326"/>
                <a:gd name="connsiteX2" fmla="*/ 23967 w 42187"/>
                <a:gd name="connsiteY2" fmla="*/ 51568 h 70326"/>
                <a:gd name="connsiteX3" fmla="*/ 42185 w 42187"/>
                <a:gd name="connsiteY3" fmla="*/ 23097 h 70326"/>
                <a:gd name="connsiteX4" fmla="*/ 25571 w 42187"/>
                <a:gd name="connsiteY4" fmla="*/ 663 h 70326"/>
                <a:gd name="connsiteX5" fmla="*/ 2043 w 42187"/>
                <a:gd name="connsiteY5" fmla="*/ 11647 h 70326"/>
                <a:gd name="connsiteX6" fmla="*/ 4960 w 42187"/>
                <a:gd name="connsiteY6" fmla="*/ 21153 h 70326"/>
                <a:gd name="connsiteX7" fmla="*/ 14466 w 42187"/>
                <a:gd name="connsiteY7" fmla="*/ 18236 h 70326"/>
                <a:gd name="connsiteX8" fmla="*/ 22096 w 42187"/>
                <a:gd name="connsiteY8" fmla="*/ 14289 h 70326"/>
                <a:gd name="connsiteX9" fmla="*/ 28124 w 42187"/>
                <a:gd name="connsiteY9" fmla="*/ 22932 h 70326"/>
                <a:gd name="connsiteX10" fmla="*/ 15376 w 42187"/>
                <a:gd name="connsiteY10" fmla="*/ 40434 h 70326"/>
                <a:gd name="connsiteX11" fmla="*/ 0 w 42187"/>
                <a:gd name="connsiteY11" fmla="*/ 63295 h 70326"/>
                <a:gd name="connsiteX12" fmla="*/ 7031 w 42187"/>
                <a:gd name="connsiteY12" fmla="*/ 70326 h 70326"/>
                <a:gd name="connsiteX13" fmla="*/ 35154 w 42187"/>
                <a:gd name="connsiteY13" fmla="*/ 70326 h 70326"/>
                <a:gd name="connsiteX14" fmla="*/ 42185 w 42187"/>
                <a:gd name="connsiteY14" fmla="*/ 63295 h 70326"/>
                <a:gd name="connsiteX15" fmla="*/ 35155 w 42187"/>
                <a:gd name="connsiteY15" fmla="*/ 56264 h 7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187" h="70326">
                  <a:moveTo>
                    <a:pt x="35155" y="56264"/>
                  </a:moveTo>
                  <a:lnTo>
                    <a:pt x="18212" y="56264"/>
                  </a:lnTo>
                  <a:cubicBezTo>
                    <a:pt x="19761" y="54840"/>
                    <a:pt x="21702" y="53315"/>
                    <a:pt x="23967" y="51568"/>
                  </a:cubicBezTo>
                  <a:cubicBezTo>
                    <a:pt x="32008" y="45364"/>
                    <a:pt x="42016" y="37642"/>
                    <a:pt x="42185" y="23097"/>
                  </a:cubicBezTo>
                  <a:cubicBezTo>
                    <a:pt x="42312" y="12415"/>
                    <a:pt x="35480" y="3190"/>
                    <a:pt x="25571" y="663"/>
                  </a:cubicBezTo>
                  <a:cubicBezTo>
                    <a:pt x="16102" y="-1753"/>
                    <a:pt x="6863" y="2557"/>
                    <a:pt x="2043" y="11647"/>
                  </a:cubicBezTo>
                  <a:cubicBezTo>
                    <a:pt x="223" y="15077"/>
                    <a:pt x="1529" y="19333"/>
                    <a:pt x="4960" y="21153"/>
                  </a:cubicBezTo>
                  <a:cubicBezTo>
                    <a:pt x="8390" y="22973"/>
                    <a:pt x="12646" y="21666"/>
                    <a:pt x="14466" y="18236"/>
                  </a:cubicBezTo>
                  <a:cubicBezTo>
                    <a:pt x="16862" y="13720"/>
                    <a:pt x="20275" y="13824"/>
                    <a:pt x="22096" y="14289"/>
                  </a:cubicBezTo>
                  <a:cubicBezTo>
                    <a:pt x="25138" y="15065"/>
                    <a:pt x="28182" y="18038"/>
                    <a:pt x="28124" y="22932"/>
                  </a:cubicBezTo>
                  <a:cubicBezTo>
                    <a:pt x="28040" y="30147"/>
                    <a:pt x="23252" y="34358"/>
                    <a:pt x="15376" y="40434"/>
                  </a:cubicBezTo>
                  <a:cubicBezTo>
                    <a:pt x="8169" y="45995"/>
                    <a:pt x="0" y="52298"/>
                    <a:pt x="0" y="63295"/>
                  </a:cubicBezTo>
                  <a:cubicBezTo>
                    <a:pt x="0" y="67178"/>
                    <a:pt x="3148" y="70326"/>
                    <a:pt x="7031" y="70326"/>
                  </a:cubicBezTo>
                  <a:lnTo>
                    <a:pt x="35154" y="70326"/>
                  </a:lnTo>
                  <a:cubicBezTo>
                    <a:pt x="39037" y="70326"/>
                    <a:pt x="42185" y="67178"/>
                    <a:pt x="42185" y="63295"/>
                  </a:cubicBezTo>
                  <a:cubicBezTo>
                    <a:pt x="42185" y="59411"/>
                    <a:pt x="39037" y="56264"/>
                    <a:pt x="35155" y="56264"/>
                  </a:cubicBezTo>
                  <a:close/>
                </a:path>
              </a:pathLst>
            </a:custGeom>
            <a:grpFill/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</p:grpSp>
      <p:sp>
        <p:nvSpPr>
          <p:cNvPr id="1523" name="Tijdelijke aanduiding voor tekst 26">
            <a:extLst>
              <a:ext uri="{FF2B5EF4-FFF2-40B4-BE49-F238E27FC236}">
                <a16:creationId xmlns:a16="http://schemas.microsoft.com/office/drawing/2014/main" id="{42148AF4-0D82-46C6-8B16-338D9E633B32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880100" y="3407577"/>
            <a:ext cx="1352422" cy="237323"/>
          </a:xfrm>
          <a:prstGeom prst="roundRect">
            <a:avLst>
              <a:gd name="adj" fmla="val 0"/>
            </a:avLst>
          </a:prstGeom>
          <a:noFill/>
          <a:ln w="19050">
            <a:noFill/>
          </a:ln>
          <a:effectLst/>
        </p:spPr>
        <p:txBody>
          <a:bodyPr lIns="0" tIns="0" rIns="0" bIns="0" anchor="t"/>
          <a:lstStyle>
            <a:lvl1pPr marL="0" indent="0" algn="l">
              <a:buNone/>
              <a:defRPr sz="1700" b="1" cap="all" baseline="0">
                <a:gradFill>
                  <a:gsLst>
                    <a:gs pos="2000">
                      <a:schemeClr val="accent1"/>
                    </a:gs>
                    <a:gs pos="100000">
                      <a:schemeClr val="accent2"/>
                    </a:gs>
                  </a:gsLst>
                  <a:lin ang="4200000" scaled="0"/>
                </a:gradFill>
              </a:defRPr>
            </a:lvl1pPr>
          </a:lstStyle>
          <a:p>
            <a:pPr lvl="0"/>
            <a:r>
              <a:rPr lang="nl-NL"/>
              <a:t>Team naam</a:t>
            </a:r>
          </a:p>
        </p:txBody>
      </p:sp>
      <p:sp>
        <p:nvSpPr>
          <p:cNvPr id="1524" name="Tijdelijke aanduiding voor tekst 26">
            <a:extLst>
              <a:ext uri="{FF2B5EF4-FFF2-40B4-BE49-F238E27FC236}">
                <a16:creationId xmlns:a16="http://schemas.microsoft.com/office/drawing/2014/main" id="{DBE39A0A-DBE1-4C02-948E-07BFE3EF2B2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862992" y="1985177"/>
            <a:ext cx="1352422" cy="237323"/>
          </a:xfrm>
          <a:prstGeom prst="roundRect">
            <a:avLst>
              <a:gd name="adj" fmla="val 0"/>
            </a:avLst>
          </a:prstGeom>
          <a:noFill/>
          <a:ln w="19050">
            <a:noFill/>
          </a:ln>
          <a:effectLst/>
        </p:spPr>
        <p:txBody>
          <a:bodyPr lIns="0" tIns="0" rIns="0" bIns="0" anchor="t"/>
          <a:lstStyle>
            <a:lvl1pPr marL="0" indent="0" algn="l">
              <a:buNone/>
              <a:defRPr sz="1700" b="1" cap="all" baseline="0">
                <a:gradFill>
                  <a:gsLst>
                    <a:gs pos="2000">
                      <a:schemeClr val="accent1"/>
                    </a:gs>
                    <a:gs pos="100000">
                      <a:schemeClr val="accent2"/>
                    </a:gs>
                  </a:gsLst>
                  <a:lin ang="4200000" scaled="0"/>
                </a:gradFill>
              </a:defRPr>
            </a:lvl1pPr>
          </a:lstStyle>
          <a:p>
            <a:pPr lvl="0"/>
            <a:r>
              <a:rPr lang="nl-NL"/>
              <a:t>Team naam</a:t>
            </a:r>
          </a:p>
        </p:txBody>
      </p:sp>
      <p:sp>
        <p:nvSpPr>
          <p:cNvPr id="1525" name="Tijdelijke aanduiding voor tekst 26">
            <a:extLst>
              <a:ext uri="{FF2B5EF4-FFF2-40B4-BE49-F238E27FC236}">
                <a16:creationId xmlns:a16="http://schemas.microsoft.com/office/drawing/2014/main" id="{234D892A-2F19-45B5-9732-2023C83F0A68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9845884" y="4436277"/>
            <a:ext cx="1352422" cy="237323"/>
          </a:xfrm>
          <a:prstGeom prst="roundRect">
            <a:avLst>
              <a:gd name="adj" fmla="val 0"/>
            </a:avLst>
          </a:prstGeom>
          <a:noFill/>
          <a:ln w="19050">
            <a:noFill/>
          </a:ln>
          <a:effectLst/>
        </p:spPr>
        <p:txBody>
          <a:bodyPr lIns="0" tIns="0" rIns="0" bIns="0" anchor="t"/>
          <a:lstStyle>
            <a:lvl1pPr marL="0" indent="0" algn="l">
              <a:buNone/>
              <a:defRPr sz="1700" b="1" cap="all" baseline="0">
                <a:gradFill>
                  <a:gsLst>
                    <a:gs pos="2000">
                      <a:schemeClr val="accent1"/>
                    </a:gs>
                    <a:gs pos="100000">
                      <a:schemeClr val="accent2"/>
                    </a:gs>
                  </a:gsLst>
                  <a:lin ang="4200000" scaled="0"/>
                </a:gradFill>
              </a:defRPr>
            </a:lvl1pPr>
          </a:lstStyle>
          <a:p>
            <a:pPr lvl="0"/>
            <a:r>
              <a:rPr lang="nl-NL"/>
              <a:t>Team naam</a:t>
            </a:r>
          </a:p>
        </p:txBody>
      </p:sp>
      <p:sp>
        <p:nvSpPr>
          <p:cNvPr id="1526" name="Tijdelijke aanduiding voor tekst 26">
            <a:extLst>
              <a:ext uri="{FF2B5EF4-FFF2-40B4-BE49-F238E27FC236}">
                <a16:creationId xmlns:a16="http://schemas.microsoft.com/office/drawing/2014/main" id="{5CD64799-9519-4FD1-85E5-9A0F31F49E7F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880100" y="3712377"/>
            <a:ext cx="774700" cy="224623"/>
          </a:xfrm>
          <a:prstGeom prst="roundRect">
            <a:avLst>
              <a:gd name="adj" fmla="val 0"/>
            </a:avLst>
          </a:prstGeom>
          <a:noFill/>
          <a:ln w="19050">
            <a:noFill/>
          </a:ln>
          <a:effectLst/>
        </p:spPr>
        <p:txBody>
          <a:bodyPr lIns="0" tIns="0" rIns="0" bIns="0" anchor="t"/>
          <a:lstStyle>
            <a:lvl1pPr marL="0" indent="0" algn="l">
              <a:buNone/>
              <a:defRPr sz="1600" b="0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00</a:t>
            </a:r>
          </a:p>
        </p:txBody>
      </p:sp>
      <p:sp>
        <p:nvSpPr>
          <p:cNvPr id="1527" name="Tijdelijke aanduiding voor tekst 26">
            <a:extLst>
              <a:ext uri="{FF2B5EF4-FFF2-40B4-BE49-F238E27FC236}">
                <a16:creationId xmlns:a16="http://schemas.microsoft.com/office/drawing/2014/main" id="{BC16A2E3-4E0D-4816-A221-B866625C47CE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7862992" y="2289977"/>
            <a:ext cx="774700" cy="224623"/>
          </a:xfrm>
          <a:prstGeom prst="roundRect">
            <a:avLst>
              <a:gd name="adj" fmla="val 0"/>
            </a:avLst>
          </a:prstGeom>
          <a:noFill/>
          <a:ln w="19050">
            <a:noFill/>
          </a:ln>
          <a:effectLst/>
        </p:spPr>
        <p:txBody>
          <a:bodyPr lIns="0" tIns="0" rIns="0" bIns="0" anchor="t"/>
          <a:lstStyle>
            <a:lvl1pPr marL="0" indent="0" algn="l">
              <a:buNone/>
              <a:defRPr sz="1600" b="0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00</a:t>
            </a:r>
          </a:p>
        </p:txBody>
      </p:sp>
      <p:sp>
        <p:nvSpPr>
          <p:cNvPr id="1528" name="Tijdelijke aanduiding voor tekst 26">
            <a:extLst>
              <a:ext uri="{FF2B5EF4-FFF2-40B4-BE49-F238E27FC236}">
                <a16:creationId xmlns:a16="http://schemas.microsoft.com/office/drawing/2014/main" id="{57CBE710-5E89-4364-BE0A-FDF5D483B40B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9845884" y="4741077"/>
            <a:ext cx="774700" cy="224623"/>
          </a:xfrm>
          <a:prstGeom prst="roundRect">
            <a:avLst>
              <a:gd name="adj" fmla="val 0"/>
            </a:avLst>
          </a:prstGeom>
          <a:noFill/>
          <a:ln w="19050">
            <a:noFill/>
          </a:ln>
          <a:effectLst/>
        </p:spPr>
        <p:txBody>
          <a:bodyPr lIns="0" tIns="0" rIns="0" bIns="0" anchor="t"/>
          <a:lstStyle>
            <a:lvl1pPr marL="0" indent="0" algn="l">
              <a:buNone/>
              <a:defRPr sz="1600" b="0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00</a:t>
            </a:r>
          </a:p>
        </p:txBody>
      </p:sp>
      <p:pic>
        <p:nvPicPr>
          <p:cNvPr id="4" name="Afbeelding 3" descr="Afbeelding met kop, tafel, binnen, glas&#10;&#10;Automatisch gegenereerde beschrijving">
            <a:extLst>
              <a:ext uri="{FF2B5EF4-FFF2-40B4-BE49-F238E27FC236}">
                <a16:creationId xmlns:a16="http://schemas.microsoft.com/office/drawing/2014/main" id="{B915F7A6-7827-954D-BFE3-3A6CA83990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898" y="3105164"/>
            <a:ext cx="2072320" cy="3075586"/>
          </a:xfrm>
          <a:prstGeom prst="rect">
            <a:avLst/>
          </a:prstGeom>
        </p:spPr>
      </p:pic>
      <p:sp>
        <p:nvSpPr>
          <p:cNvPr id="73" name="Tijdelijke aanduiding voor tekst 26">
            <a:extLst>
              <a:ext uri="{FF2B5EF4-FFF2-40B4-BE49-F238E27FC236}">
                <a16:creationId xmlns:a16="http://schemas.microsoft.com/office/drawing/2014/main" id="{2D952FDD-3F47-A645-8FF2-91DF013BC65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0038" y="982334"/>
            <a:ext cx="9212154" cy="1905902"/>
          </a:xfrm>
          <a:prstGeom prst="roundRect">
            <a:avLst>
              <a:gd name="adj" fmla="val 0"/>
            </a:avLst>
          </a:prstGeom>
          <a:noFill/>
          <a:ln w="19050">
            <a:noFill/>
          </a:ln>
          <a:effectLst>
            <a:outerShdw blurRad="63500" dist="101600" sx="102000" sy="102000" algn="ctr" rotWithShape="0">
              <a:prstClr val="black">
                <a:alpha val="67000"/>
              </a:prstClr>
            </a:outerShdw>
          </a:effectLst>
          <a:scene3d>
            <a:camera prst="isometricRightUp">
              <a:rot lat="1800000" lon="20400000" rev="0"/>
            </a:camera>
            <a:lightRig rig="threePt" dir="t"/>
          </a:scene3d>
        </p:spPr>
        <p:txBody>
          <a:bodyPr lIns="0" tIns="0" rIns="0" bIns="0" anchor="ctr" anchorCtr="0"/>
          <a:lstStyle>
            <a:lvl1pPr marL="0" indent="0" algn="l">
              <a:buNone/>
              <a:defRPr sz="15000" b="0" i="0" cap="all" spc="-300" baseline="0">
                <a:gradFill>
                  <a:gsLst>
                    <a:gs pos="2000">
                      <a:srgbClr val="F94F6B"/>
                    </a:gs>
                    <a:gs pos="100000">
                      <a:srgbClr val="B86DF2"/>
                    </a:gs>
                  </a:gsLst>
                  <a:lin ang="4200000" scaled="0"/>
                </a:gradFill>
                <a:effectLst>
                  <a:innerShdw dist="76200" dir="13500000">
                    <a:prstClr val="black">
                      <a:alpha val="20000"/>
                    </a:prstClr>
                  </a:innerShdw>
                </a:effectLst>
                <a:latin typeface="Impact" panose="020B0806030902050204" pitchFamily="34" charset="0"/>
              </a:defRPr>
            </a:lvl1pPr>
          </a:lstStyle>
          <a:p>
            <a:pPr lvl="0"/>
            <a:r>
              <a:rPr lang="nl-NL"/>
              <a:t>Winnaar</a:t>
            </a:r>
          </a:p>
        </p:txBody>
      </p:sp>
      <p:sp>
        <p:nvSpPr>
          <p:cNvPr id="74" name="Tijdelijke aanduiding voor tekst 26">
            <a:extLst>
              <a:ext uri="{FF2B5EF4-FFF2-40B4-BE49-F238E27FC236}">
                <a16:creationId xmlns:a16="http://schemas.microsoft.com/office/drawing/2014/main" id="{239B5617-9B33-D441-B2C0-F81CD1AD267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8518" y="639444"/>
            <a:ext cx="2743553" cy="953615"/>
          </a:xfrm>
          <a:prstGeom prst="roundRect">
            <a:avLst>
              <a:gd name="adj" fmla="val 0"/>
            </a:avLst>
          </a:prstGeom>
          <a:noFill/>
          <a:ln w="19050">
            <a:noFill/>
          </a:ln>
          <a:effectLst>
            <a:outerShdw blurRad="63500" dist="101600" sx="102000" sy="102000" algn="ctr" rotWithShape="0">
              <a:prstClr val="black">
                <a:alpha val="67000"/>
              </a:prstClr>
            </a:outerShdw>
          </a:effectLst>
          <a:scene3d>
            <a:camera prst="isometricRightUp">
              <a:rot lat="1800000" lon="20400000" rev="0"/>
            </a:camera>
            <a:lightRig rig="threePt" dir="t"/>
          </a:scene3d>
        </p:spPr>
        <p:txBody>
          <a:bodyPr lIns="0" tIns="0" rIns="0" bIns="0" anchor="ctr" anchorCtr="0"/>
          <a:lstStyle>
            <a:lvl1pPr marL="0" indent="0" algn="l">
              <a:buNone/>
              <a:defRPr sz="10000" b="0" i="0" cap="all" spc="-300" baseline="0">
                <a:gradFill>
                  <a:gsLst>
                    <a:gs pos="2000">
                      <a:srgbClr val="F94F6B"/>
                    </a:gs>
                    <a:gs pos="100000">
                      <a:srgbClr val="B86DF2"/>
                    </a:gs>
                  </a:gsLst>
                  <a:lin ang="4200000" scaled="0"/>
                </a:gradFill>
                <a:effectLst>
                  <a:innerShdw dist="76200" dir="13500000">
                    <a:prstClr val="black">
                      <a:alpha val="20000"/>
                    </a:prstClr>
                  </a:innerShdw>
                </a:effectLst>
                <a:latin typeface="Impact" panose="020B0806030902050204" pitchFamily="34" charset="0"/>
              </a:defRPr>
            </a:lvl1pPr>
          </a:lstStyle>
          <a:p>
            <a:pPr lvl="0"/>
            <a:r>
              <a:rPr lang="nl-NL"/>
              <a:t>De</a:t>
            </a:r>
          </a:p>
        </p:txBody>
      </p:sp>
    </p:spTree>
    <p:extLst>
      <p:ext uri="{BB962C8B-B14F-4D97-AF65-F5344CB8AC3E}">
        <p14:creationId xmlns:p14="http://schemas.microsoft.com/office/powerpoint/2010/main" val="65307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mph" presetSubtype="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35" dur="400" fill="hold"/>
                                        <p:tgtEl>
                                          <p:spTgt spid="1459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750"/>
                                        <p:tgtEl>
                                          <p:spTgt spid="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1" dur="400" fill="hold"/>
                                        <p:tgtEl>
                                          <p:spTgt spid="1454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750"/>
                                        <p:tgtEl>
                                          <p:spTgt spid="1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69" dur="400" fill="hold"/>
                                        <p:tgtEl>
                                          <p:spTgt spid="1449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8" grpId="0" animBg="1"/>
      <p:bldP spid="1447" grpId="0" animBg="1"/>
      <p:bldP spid="1446" grpId="0" animBg="1"/>
      <p:bldP spid="15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build="p">
        <p:tmplLst>
          <p:tmpl lvl="1">
            <p:tnLst>
              <p:par>
                <p:cTn presetID="53" presetClass="entr" presetSubtype="52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fltVal val="0.5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fltVal val="0.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4" grpId="0" build="p">
        <p:tmplLst>
          <p:tmpl lvl="1">
            <p:tnLst>
              <p:par>
                <p:cTn presetID="53" presetClass="entr" presetSubtype="52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fltVal val="0.5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fltVal val="0.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">
    <p:bg>
      <p:bgPr>
        <a:gradFill>
          <a:gsLst>
            <a:gs pos="2000">
              <a:schemeClr val="accent1"/>
            </a:gs>
            <a:gs pos="100000">
              <a:schemeClr val="accent2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D2F64DBD-22CC-4C98-8E7C-04E12445AB2E}"/>
              </a:ext>
            </a:extLst>
          </p:cNvPr>
          <p:cNvSpPr/>
          <p:nvPr userDrawn="1"/>
        </p:nvSpPr>
        <p:spPr>
          <a:xfrm>
            <a:off x="218864" y="203200"/>
            <a:ext cx="11754274" cy="6451600"/>
          </a:xfrm>
          <a:prstGeom prst="roundRect">
            <a:avLst>
              <a:gd name="adj" fmla="val 2228"/>
            </a:avLst>
          </a:prstGeom>
          <a:solidFill>
            <a:schemeClr val="accent3"/>
          </a:solidFill>
          <a:ln>
            <a:noFill/>
          </a:ln>
          <a:effectLst>
            <a:outerShdw blurRad="241300" algn="c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3" name="Rechthoek: afgeronde hoeken 42">
            <a:extLst>
              <a:ext uri="{FF2B5EF4-FFF2-40B4-BE49-F238E27FC236}">
                <a16:creationId xmlns:a16="http://schemas.microsoft.com/office/drawing/2014/main" id="{E5514754-A07A-BE4D-A8A4-6343C9A16659}"/>
              </a:ext>
            </a:extLst>
          </p:cNvPr>
          <p:cNvSpPr/>
          <p:nvPr userDrawn="1"/>
        </p:nvSpPr>
        <p:spPr>
          <a:xfrm>
            <a:off x="218864" y="203200"/>
            <a:ext cx="11754274" cy="6451600"/>
          </a:xfrm>
          <a:prstGeom prst="roundRect">
            <a:avLst>
              <a:gd name="adj" fmla="val 2228"/>
            </a:avLst>
          </a:prstGeom>
          <a:blipFill dpi="0" rotWithShape="1"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4" name="Ovaal 73">
            <a:extLst>
              <a:ext uri="{FF2B5EF4-FFF2-40B4-BE49-F238E27FC236}">
                <a16:creationId xmlns:a16="http://schemas.microsoft.com/office/drawing/2014/main" id="{F889A9AE-C398-264F-87E8-4DA913CEA36D}"/>
              </a:ext>
            </a:extLst>
          </p:cNvPr>
          <p:cNvSpPr/>
          <p:nvPr userDrawn="1"/>
        </p:nvSpPr>
        <p:spPr>
          <a:xfrm>
            <a:off x="3087128" y="420128"/>
            <a:ext cx="6017745" cy="6017745"/>
          </a:xfrm>
          <a:prstGeom prst="ellipse">
            <a:avLst/>
          </a:prstGeom>
          <a:gradFill flip="none" rotWithShape="1">
            <a:gsLst>
              <a:gs pos="20000">
                <a:schemeClr val="accent3"/>
              </a:gs>
              <a:gs pos="99000">
                <a:schemeClr val="accent3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E9503C7-7545-8148-B2C7-499F6B8E59D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9964" y="306468"/>
            <a:ext cx="4709818" cy="62450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7" name="Tijdelijke aanduiding voor tekst 26">
            <a:extLst>
              <a:ext uri="{FF2B5EF4-FFF2-40B4-BE49-F238E27FC236}">
                <a16:creationId xmlns:a16="http://schemas.microsoft.com/office/drawing/2014/main" id="{8F8C6E72-C340-8B43-875E-D522C9F300A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-866898" y="2630427"/>
            <a:ext cx="9212154" cy="1905902"/>
          </a:xfrm>
          <a:prstGeom prst="roundRect">
            <a:avLst>
              <a:gd name="adj" fmla="val 0"/>
            </a:avLst>
          </a:prstGeom>
          <a:noFill/>
          <a:ln w="19050">
            <a:noFill/>
          </a:ln>
          <a:effectLst>
            <a:outerShdw blurRad="63500" dist="101600" sx="102000" sy="102000" algn="ctr" rotWithShape="0">
              <a:prstClr val="black">
                <a:alpha val="67000"/>
              </a:prstClr>
            </a:outerShdw>
          </a:effectLst>
          <a:scene3d>
            <a:camera prst="isometricRightUp">
              <a:rot lat="1800000" lon="20400000" rev="0"/>
            </a:camera>
            <a:lightRig rig="threePt" dir="t"/>
          </a:scene3d>
        </p:spPr>
        <p:txBody>
          <a:bodyPr lIns="0" tIns="0" rIns="0" bIns="0" anchor="ctr" anchorCtr="0"/>
          <a:lstStyle>
            <a:lvl1pPr marL="0" indent="0" algn="ctr">
              <a:buNone/>
              <a:defRPr sz="20000" b="0" i="0" cap="all" spc="-300" baseline="0">
                <a:gradFill>
                  <a:gsLst>
                    <a:gs pos="2000">
                      <a:srgbClr val="F94F6B"/>
                    </a:gs>
                    <a:gs pos="100000">
                      <a:srgbClr val="B86DF2"/>
                    </a:gs>
                  </a:gsLst>
                  <a:lin ang="4200000" scaled="0"/>
                </a:gradFill>
                <a:effectLst>
                  <a:innerShdw dist="76200" dir="13500000">
                    <a:prstClr val="black">
                      <a:alpha val="20000"/>
                    </a:prstClr>
                  </a:innerShdw>
                </a:effectLst>
                <a:latin typeface="Impact" panose="020B0806030902050204" pitchFamily="34" charset="0"/>
              </a:defRPr>
            </a:lvl1pPr>
          </a:lstStyle>
          <a:p>
            <a:pPr lvl="0"/>
            <a:r>
              <a:rPr lang="nl-NL"/>
              <a:t>Pauze</a:t>
            </a:r>
          </a:p>
        </p:txBody>
      </p:sp>
    </p:spTree>
    <p:extLst>
      <p:ext uri="{BB962C8B-B14F-4D97-AF65-F5344CB8AC3E}">
        <p14:creationId xmlns:p14="http://schemas.microsoft.com/office/powerpoint/2010/main" val="412188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build="p">
        <p:tmplLst>
          <p:tmpl lvl="1">
            <p:tnLst>
              <p:par>
                <p:cTn presetID="53" presetClass="entr" presetSubtype="52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fltVal val="0.5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fltVal val="0.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RAAG: TEKS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D2F64DBD-22CC-4C98-8E7C-04E12445AB2E}"/>
              </a:ext>
            </a:extLst>
          </p:cNvPr>
          <p:cNvSpPr/>
          <p:nvPr userDrawn="1"/>
        </p:nvSpPr>
        <p:spPr>
          <a:xfrm>
            <a:off x="218864" y="203200"/>
            <a:ext cx="11754274" cy="6451600"/>
          </a:xfrm>
          <a:prstGeom prst="roundRect">
            <a:avLst>
              <a:gd name="adj" fmla="val 2228"/>
            </a:avLst>
          </a:prstGeom>
          <a:solidFill>
            <a:schemeClr val="accent3"/>
          </a:solidFill>
          <a:ln>
            <a:noFill/>
          </a:ln>
          <a:effectLst>
            <a:outerShdw blurRad="241300" algn="c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hthoek: afgeronde hoeken 42">
            <a:extLst>
              <a:ext uri="{FF2B5EF4-FFF2-40B4-BE49-F238E27FC236}">
                <a16:creationId xmlns:a16="http://schemas.microsoft.com/office/drawing/2014/main" id="{B1CAC85B-91B3-1845-993B-3A81BB0BFEC4}"/>
              </a:ext>
            </a:extLst>
          </p:cNvPr>
          <p:cNvSpPr/>
          <p:nvPr userDrawn="1"/>
        </p:nvSpPr>
        <p:spPr>
          <a:xfrm>
            <a:off x="218861" y="203200"/>
            <a:ext cx="11754274" cy="6451600"/>
          </a:xfrm>
          <a:prstGeom prst="roundRect">
            <a:avLst>
              <a:gd name="adj" fmla="val 2228"/>
            </a:avLst>
          </a:prstGeom>
          <a:blipFill dpi="0" rotWithShape="1"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Ovaal 22">
            <a:extLst>
              <a:ext uri="{FF2B5EF4-FFF2-40B4-BE49-F238E27FC236}">
                <a16:creationId xmlns:a16="http://schemas.microsoft.com/office/drawing/2014/main" id="{4A8EE426-2E34-A34E-A83D-BD1837E6A706}"/>
              </a:ext>
            </a:extLst>
          </p:cNvPr>
          <p:cNvSpPr/>
          <p:nvPr userDrawn="1"/>
        </p:nvSpPr>
        <p:spPr>
          <a:xfrm>
            <a:off x="3087128" y="420128"/>
            <a:ext cx="6017745" cy="6017745"/>
          </a:xfrm>
          <a:prstGeom prst="ellipse">
            <a:avLst/>
          </a:prstGeom>
          <a:gradFill flip="none" rotWithShape="1">
            <a:gsLst>
              <a:gs pos="20000">
                <a:schemeClr val="accent3"/>
              </a:gs>
              <a:gs pos="99000">
                <a:schemeClr val="accent3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B7E2D460-33EA-4FE3-A231-A087C0EAAF5C}"/>
              </a:ext>
            </a:extLst>
          </p:cNvPr>
          <p:cNvSpPr/>
          <p:nvPr userDrawn="1"/>
        </p:nvSpPr>
        <p:spPr>
          <a:xfrm>
            <a:off x="606506" y="6144352"/>
            <a:ext cx="10978986" cy="102883"/>
          </a:xfrm>
          <a:prstGeom prst="roundRect">
            <a:avLst>
              <a:gd name="adj" fmla="val 50000"/>
            </a:avLst>
          </a:prstGeom>
          <a:noFill/>
          <a:ln>
            <a:solidFill>
              <a:srgbClr val="224264"/>
            </a:solidFill>
          </a:ln>
          <a:effectLst>
            <a:outerShdw blurRad="2413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nl-NL"/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86E4F164-F171-4023-B883-E823EF089691}"/>
              </a:ext>
            </a:extLst>
          </p:cNvPr>
          <p:cNvSpPr/>
          <p:nvPr userDrawn="1"/>
        </p:nvSpPr>
        <p:spPr>
          <a:xfrm>
            <a:off x="606506" y="6144352"/>
            <a:ext cx="10980000" cy="102883"/>
          </a:xfrm>
          <a:prstGeom prst="roundRect">
            <a:avLst>
              <a:gd name="adj" fmla="val 50000"/>
            </a:avLst>
          </a:pr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7D56D2C-97C9-40F3-AED3-3DD133F4398C}"/>
              </a:ext>
            </a:extLst>
          </p:cNvPr>
          <p:cNvSpPr txBox="1"/>
          <p:nvPr userDrawn="1"/>
        </p:nvSpPr>
        <p:spPr>
          <a:xfrm>
            <a:off x="606506" y="5732824"/>
            <a:ext cx="227811" cy="33492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nl-NL" sz="1100">
                <a:solidFill>
                  <a:srgbClr val="F94F6B"/>
                </a:solidFill>
              </a:rPr>
              <a:t>20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FF7EB004-7EDA-428D-A2C9-702645077BD5}"/>
              </a:ext>
            </a:extLst>
          </p:cNvPr>
          <p:cNvSpPr txBox="1"/>
          <p:nvPr userDrawn="1"/>
        </p:nvSpPr>
        <p:spPr>
          <a:xfrm>
            <a:off x="5982093" y="5732824"/>
            <a:ext cx="227811" cy="33492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/>
            <a:r>
              <a:rPr lang="nl-NL" sz="1100">
                <a:solidFill>
                  <a:srgbClr val="D85EAF"/>
                </a:solidFill>
              </a:rPr>
              <a:t>10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7DF7C3DB-744B-472D-8603-A01177E70F98}"/>
              </a:ext>
            </a:extLst>
          </p:cNvPr>
          <p:cNvSpPr txBox="1"/>
          <p:nvPr userDrawn="1"/>
        </p:nvSpPr>
        <p:spPr>
          <a:xfrm>
            <a:off x="11357681" y="5732824"/>
            <a:ext cx="227811" cy="33492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/>
            <a:r>
              <a:rPr lang="nl-NL" sz="1100">
                <a:solidFill>
                  <a:srgbClr val="B86DF2"/>
                </a:solidFill>
              </a:rPr>
              <a:t>0</a:t>
            </a:r>
          </a:p>
        </p:txBody>
      </p:sp>
      <p:sp>
        <p:nvSpPr>
          <p:cNvPr id="16" name="Rechthoek: afgeronde hoeken 15">
            <a:extLst>
              <a:ext uri="{FF2B5EF4-FFF2-40B4-BE49-F238E27FC236}">
                <a16:creationId xmlns:a16="http://schemas.microsoft.com/office/drawing/2014/main" id="{D8E11DC8-F439-4B25-8100-71E3C2139685}"/>
              </a:ext>
            </a:extLst>
          </p:cNvPr>
          <p:cNvSpPr/>
          <p:nvPr userDrawn="1"/>
        </p:nvSpPr>
        <p:spPr>
          <a:xfrm>
            <a:off x="606506" y="1572352"/>
            <a:ext cx="720000" cy="72000"/>
          </a:xfrm>
          <a:prstGeom prst="roundRect">
            <a:avLst>
              <a:gd name="adj" fmla="val 50000"/>
            </a:avLst>
          </a:prstGeom>
          <a:gradFill>
            <a:gsLst>
              <a:gs pos="2000">
                <a:srgbClr val="F94F6B"/>
              </a:gs>
              <a:gs pos="100000">
                <a:srgbClr val="B86DF2"/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3EEB78FD-C1D1-460A-9F35-AFB996737D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508" y="547514"/>
            <a:ext cx="10978984" cy="802315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>
                <a:solidFill>
                  <a:schemeClr val="accent5"/>
                </a:solidFill>
              </a:defRPr>
            </a:lvl1pPr>
          </a:lstStyle>
          <a:p>
            <a:r>
              <a:rPr lang="nl-NL"/>
              <a:t>Plaats hier je vraag</a:t>
            </a:r>
            <a:br>
              <a:rPr lang="nl-NL"/>
            </a:br>
            <a:r>
              <a:rPr lang="nl-NL"/>
              <a:t>maximaal twee regels</a:t>
            </a:r>
          </a:p>
        </p:txBody>
      </p:sp>
      <p:sp>
        <p:nvSpPr>
          <p:cNvPr id="27" name="Tijdelijke aanduiding voor tekst 26">
            <a:extLst>
              <a:ext uri="{FF2B5EF4-FFF2-40B4-BE49-F238E27FC236}">
                <a16:creationId xmlns:a16="http://schemas.microsoft.com/office/drawing/2014/main" id="{6CCBEFBF-45F2-461A-A87A-CE6247421B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6506" y="2286382"/>
            <a:ext cx="2469600" cy="2905200"/>
          </a:xfrm>
          <a:prstGeom prst="roundRect">
            <a:avLst>
              <a:gd name="adj" fmla="val 2474"/>
            </a:avLst>
          </a:prstGeom>
          <a:solidFill>
            <a:srgbClr val="252C4A"/>
          </a:solidFill>
          <a:ln w="19050">
            <a:solidFill>
              <a:schemeClr val="accent4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lIns="216000" tIns="216000" rIns="216000" bIns="216000" anchor="b"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Dit is het eerste antwoord</a:t>
            </a:r>
          </a:p>
        </p:txBody>
      </p:sp>
      <p:sp>
        <p:nvSpPr>
          <p:cNvPr id="28" name="Tijdelijke aanduiding voor tekst 26">
            <a:extLst>
              <a:ext uri="{FF2B5EF4-FFF2-40B4-BE49-F238E27FC236}">
                <a16:creationId xmlns:a16="http://schemas.microsoft.com/office/drawing/2014/main" id="{F2DD26B3-48FF-48D4-9BAA-AC03A783E3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42968" y="2286382"/>
            <a:ext cx="2469600" cy="2905200"/>
          </a:xfrm>
          <a:prstGeom prst="roundRect">
            <a:avLst>
              <a:gd name="adj" fmla="val 2474"/>
            </a:avLst>
          </a:prstGeom>
          <a:solidFill>
            <a:srgbClr val="252C4A"/>
          </a:solidFill>
          <a:ln w="19050">
            <a:solidFill>
              <a:schemeClr val="accent4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lIns="216000" tIns="216000" rIns="216000" bIns="216000" anchor="b"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Dit is het tweede antwoord</a:t>
            </a:r>
          </a:p>
        </p:txBody>
      </p:sp>
      <p:sp>
        <p:nvSpPr>
          <p:cNvPr id="29" name="Tijdelijke aanduiding voor tekst 26">
            <a:extLst>
              <a:ext uri="{FF2B5EF4-FFF2-40B4-BE49-F238E27FC236}">
                <a16:creationId xmlns:a16="http://schemas.microsoft.com/office/drawing/2014/main" id="{8C5A1FAA-C6C3-4E0E-8DAE-2C9A8AE88D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79430" y="2286382"/>
            <a:ext cx="2469600" cy="2905200"/>
          </a:xfrm>
          <a:prstGeom prst="roundRect">
            <a:avLst>
              <a:gd name="adj" fmla="val 2474"/>
            </a:avLst>
          </a:prstGeom>
          <a:solidFill>
            <a:srgbClr val="252C4A"/>
          </a:solidFill>
          <a:ln w="19050">
            <a:solidFill>
              <a:schemeClr val="accent4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lIns="216000" tIns="216000" rIns="216000" bIns="216000" anchor="b"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Dit is het derde antwoord</a:t>
            </a:r>
          </a:p>
        </p:txBody>
      </p:sp>
      <p:sp>
        <p:nvSpPr>
          <p:cNvPr id="30" name="Tijdelijke aanduiding voor tekst 26">
            <a:extLst>
              <a:ext uri="{FF2B5EF4-FFF2-40B4-BE49-F238E27FC236}">
                <a16:creationId xmlns:a16="http://schemas.microsoft.com/office/drawing/2014/main" id="{80F26B79-D178-46E6-A017-1EDA665C0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5892" y="2286382"/>
            <a:ext cx="2469600" cy="2905200"/>
          </a:xfrm>
          <a:prstGeom prst="roundRect">
            <a:avLst>
              <a:gd name="adj" fmla="val 2474"/>
            </a:avLst>
          </a:prstGeom>
          <a:solidFill>
            <a:srgbClr val="252C4A"/>
          </a:solidFill>
          <a:ln w="19050">
            <a:solidFill>
              <a:schemeClr val="accent4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lIns="216000" tIns="216000" rIns="216000" bIns="216000" anchor="b"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Dit is het vierde antwoord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46F59E0C-CC9A-4341-8606-88B2875402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0910" y="2528887"/>
            <a:ext cx="243104" cy="242277"/>
          </a:xfrm>
          <a:custGeom>
            <a:avLst/>
            <a:gdLst/>
            <a:ahLst/>
            <a:cxnLst/>
            <a:rect l="l" t="t" r="r" b="b"/>
            <a:pathLst>
              <a:path w="875705" h="872728">
                <a:moveTo>
                  <a:pt x="431006" y="203597"/>
                </a:moveTo>
                <a:lnTo>
                  <a:pt x="313134" y="527447"/>
                </a:lnTo>
                <a:lnTo>
                  <a:pt x="551259" y="527447"/>
                </a:lnTo>
                <a:close/>
                <a:moveTo>
                  <a:pt x="339924" y="0"/>
                </a:moveTo>
                <a:lnTo>
                  <a:pt x="526256" y="0"/>
                </a:lnTo>
                <a:lnTo>
                  <a:pt x="875705" y="872728"/>
                </a:lnTo>
                <a:lnTo>
                  <a:pt x="684014" y="872728"/>
                </a:lnTo>
                <a:lnTo>
                  <a:pt x="607814" y="674489"/>
                </a:lnTo>
                <a:lnTo>
                  <a:pt x="258961" y="674489"/>
                </a:lnTo>
                <a:lnTo>
                  <a:pt x="186928" y="872728"/>
                </a:lnTo>
                <a:lnTo>
                  <a:pt x="0" y="872728"/>
                </a:ln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 w="19050">
            <a:noFill/>
          </a:ln>
          <a:effectLst/>
        </p:spPr>
        <p:txBody>
          <a:bodyPr wrap="square" lIns="216000" tIns="216000" rIns="216000" bIns="216000" anchor="b">
            <a:noAutofit/>
          </a:bodyPr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34" name="Tijdelijke aanduiding voor tekst 33">
            <a:extLst>
              <a:ext uri="{FF2B5EF4-FFF2-40B4-BE49-F238E27FC236}">
                <a16:creationId xmlns:a16="http://schemas.microsoft.com/office/drawing/2014/main" id="{1D50D938-9F7B-416C-AD12-6DE105D504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85105" y="2528887"/>
            <a:ext cx="202944" cy="242277"/>
          </a:xfrm>
          <a:custGeom>
            <a:avLst/>
            <a:gdLst/>
            <a:ahLst/>
            <a:cxnLst/>
            <a:rect l="l" t="t" r="r" b="b"/>
            <a:pathLst>
              <a:path w="731044" h="872728">
                <a:moveTo>
                  <a:pt x="176213" y="492323"/>
                </a:moveTo>
                <a:lnTo>
                  <a:pt x="176213" y="725686"/>
                </a:lnTo>
                <a:lnTo>
                  <a:pt x="339328" y="725686"/>
                </a:lnTo>
                <a:cubicBezTo>
                  <a:pt x="402828" y="725686"/>
                  <a:pt x="443111" y="723900"/>
                  <a:pt x="460177" y="720328"/>
                </a:cubicBezTo>
                <a:cubicBezTo>
                  <a:pt x="486370" y="715566"/>
                  <a:pt x="507702" y="703957"/>
                  <a:pt x="524173" y="685502"/>
                </a:cubicBezTo>
                <a:cubicBezTo>
                  <a:pt x="540643" y="667048"/>
                  <a:pt x="548878" y="642342"/>
                  <a:pt x="548878" y="611386"/>
                </a:cubicBezTo>
                <a:cubicBezTo>
                  <a:pt x="548878" y="585192"/>
                  <a:pt x="542528" y="562967"/>
                  <a:pt x="529828" y="544711"/>
                </a:cubicBezTo>
                <a:cubicBezTo>
                  <a:pt x="517128" y="526455"/>
                  <a:pt x="498773" y="513159"/>
                  <a:pt x="474762" y="504825"/>
                </a:cubicBezTo>
                <a:cubicBezTo>
                  <a:pt x="450751" y="496491"/>
                  <a:pt x="398661" y="492323"/>
                  <a:pt x="318492" y="492323"/>
                </a:cubicBezTo>
                <a:close/>
                <a:moveTo>
                  <a:pt x="176213" y="145256"/>
                </a:moveTo>
                <a:lnTo>
                  <a:pt x="176213" y="347067"/>
                </a:lnTo>
                <a:lnTo>
                  <a:pt x="291703" y="347067"/>
                </a:lnTo>
                <a:cubicBezTo>
                  <a:pt x="360363" y="347067"/>
                  <a:pt x="403027" y="346075"/>
                  <a:pt x="419695" y="344091"/>
                </a:cubicBezTo>
                <a:cubicBezTo>
                  <a:pt x="449858" y="340519"/>
                  <a:pt x="473571" y="330101"/>
                  <a:pt x="490835" y="312837"/>
                </a:cubicBezTo>
                <a:cubicBezTo>
                  <a:pt x="508099" y="295573"/>
                  <a:pt x="516731" y="272852"/>
                  <a:pt x="516731" y="244673"/>
                </a:cubicBezTo>
                <a:cubicBezTo>
                  <a:pt x="516731" y="217686"/>
                  <a:pt x="509290" y="195759"/>
                  <a:pt x="494407" y="178891"/>
                </a:cubicBezTo>
                <a:cubicBezTo>
                  <a:pt x="479524" y="162024"/>
                  <a:pt x="457399" y="151805"/>
                  <a:pt x="428030" y="148233"/>
                </a:cubicBezTo>
                <a:cubicBezTo>
                  <a:pt x="410567" y="146248"/>
                  <a:pt x="360363" y="145256"/>
                  <a:pt x="277416" y="145256"/>
                </a:cubicBezTo>
                <a:close/>
                <a:moveTo>
                  <a:pt x="0" y="0"/>
                </a:moveTo>
                <a:lnTo>
                  <a:pt x="348853" y="0"/>
                </a:lnTo>
                <a:cubicBezTo>
                  <a:pt x="417909" y="0"/>
                  <a:pt x="469404" y="2877"/>
                  <a:pt x="503337" y="8632"/>
                </a:cubicBezTo>
                <a:cubicBezTo>
                  <a:pt x="537270" y="14387"/>
                  <a:pt x="567631" y="26392"/>
                  <a:pt x="594420" y="44648"/>
                </a:cubicBezTo>
                <a:cubicBezTo>
                  <a:pt x="621209" y="62905"/>
                  <a:pt x="643533" y="87213"/>
                  <a:pt x="661392" y="117574"/>
                </a:cubicBezTo>
                <a:cubicBezTo>
                  <a:pt x="679252" y="147935"/>
                  <a:pt x="688181" y="181967"/>
                  <a:pt x="688181" y="219670"/>
                </a:cubicBezTo>
                <a:cubicBezTo>
                  <a:pt x="688181" y="260548"/>
                  <a:pt x="677168" y="298053"/>
                  <a:pt x="655141" y="332184"/>
                </a:cubicBezTo>
                <a:cubicBezTo>
                  <a:pt x="633115" y="366316"/>
                  <a:pt x="603250" y="391914"/>
                  <a:pt x="565547" y="408980"/>
                </a:cubicBezTo>
                <a:cubicBezTo>
                  <a:pt x="618728" y="424458"/>
                  <a:pt x="659606" y="450850"/>
                  <a:pt x="688181" y="488156"/>
                </a:cubicBezTo>
                <a:cubicBezTo>
                  <a:pt x="716756" y="525462"/>
                  <a:pt x="731044" y="569317"/>
                  <a:pt x="731044" y="619720"/>
                </a:cubicBezTo>
                <a:cubicBezTo>
                  <a:pt x="731044" y="659408"/>
                  <a:pt x="721816" y="698004"/>
                  <a:pt x="703362" y="735509"/>
                </a:cubicBezTo>
                <a:cubicBezTo>
                  <a:pt x="684907" y="773013"/>
                  <a:pt x="659706" y="802977"/>
                  <a:pt x="627757" y="825401"/>
                </a:cubicBezTo>
                <a:cubicBezTo>
                  <a:pt x="595809" y="847824"/>
                  <a:pt x="556419" y="861616"/>
                  <a:pt x="509588" y="866775"/>
                </a:cubicBezTo>
                <a:cubicBezTo>
                  <a:pt x="480219" y="869950"/>
                  <a:pt x="409377" y="871934"/>
                  <a:pt x="297061" y="872728"/>
                </a:cubicBezTo>
                <a:lnTo>
                  <a:pt x="0" y="872728"/>
                </a:ln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 w="19050">
            <a:noFill/>
          </a:ln>
          <a:effectLst/>
        </p:spPr>
        <p:txBody>
          <a:bodyPr wrap="square" lIns="216000" tIns="216000" rIns="216000" bIns="216000" anchor="b">
            <a:noAutofit/>
          </a:bodyPr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id="{5595F5A4-5980-496E-BBD0-83BE5DF05B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31082" y="2535507"/>
            <a:ext cx="211042" cy="250540"/>
          </a:xfrm>
          <a:custGeom>
            <a:avLst/>
            <a:gdLst/>
            <a:ahLst/>
            <a:cxnLst/>
            <a:rect l="l" t="t" r="r" b="b"/>
            <a:pathLst>
              <a:path w="760214" h="902494">
                <a:moveTo>
                  <a:pt x="408384" y="0"/>
                </a:moveTo>
                <a:cubicBezTo>
                  <a:pt x="515143" y="0"/>
                  <a:pt x="601860" y="31552"/>
                  <a:pt x="668535" y="94655"/>
                </a:cubicBezTo>
                <a:cubicBezTo>
                  <a:pt x="708223" y="131961"/>
                  <a:pt x="737989" y="185539"/>
                  <a:pt x="757832" y="255389"/>
                </a:cubicBezTo>
                <a:lnTo>
                  <a:pt x="583406" y="297061"/>
                </a:lnTo>
                <a:cubicBezTo>
                  <a:pt x="573087" y="251817"/>
                  <a:pt x="551557" y="216099"/>
                  <a:pt x="518814" y="189905"/>
                </a:cubicBezTo>
                <a:cubicBezTo>
                  <a:pt x="486072" y="163711"/>
                  <a:pt x="446285" y="150614"/>
                  <a:pt x="399454" y="150614"/>
                </a:cubicBezTo>
                <a:cubicBezTo>
                  <a:pt x="334764" y="150614"/>
                  <a:pt x="282277" y="173831"/>
                  <a:pt x="241994" y="220266"/>
                </a:cubicBezTo>
                <a:cubicBezTo>
                  <a:pt x="201711" y="266700"/>
                  <a:pt x="181570" y="341908"/>
                  <a:pt x="181570" y="445889"/>
                </a:cubicBezTo>
                <a:cubicBezTo>
                  <a:pt x="181570" y="556220"/>
                  <a:pt x="201414" y="634802"/>
                  <a:pt x="241101" y="681633"/>
                </a:cubicBezTo>
                <a:cubicBezTo>
                  <a:pt x="280789" y="728464"/>
                  <a:pt x="332382" y="751880"/>
                  <a:pt x="395882" y="751880"/>
                </a:cubicBezTo>
                <a:cubicBezTo>
                  <a:pt x="442714" y="751880"/>
                  <a:pt x="482996" y="736997"/>
                  <a:pt x="516731" y="707231"/>
                </a:cubicBezTo>
                <a:cubicBezTo>
                  <a:pt x="550465" y="677466"/>
                  <a:pt x="574675" y="630634"/>
                  <a:pt x="589359" y="566738"/>
                </a:cubicBezTo>
                <a:lnTo>
                  <a:pt x="760214" y="620911"/>
                </a:lnTo>
                <a:cubicBezTo>
                  <a:pt x="734020" y="716161"/>
                  <a:pt x="690463" y="786904"/>
                  <a:pt x="629542" y="833140"/>
                </a:cubicBezTo>
                <a:cubicBezTo>
                  <a:pt x="568622" y="879376"/>
                  <a:pt x="491331" y="902494"/>
                  <a:pt x="397668" y="902494"/>
                </a:cubicBezTo>
                <a:cubicBezTo>
                  <a:pt x="281781" y="902494"/>
                  <a:pt x="186531" y="862906"/>
                  <a:pt x="111918" y="783729"/>
                </a:cubicBezTo>
                <a:cubicBezTo>
                  <a:pt x="37306" y="704552"/>
                  <a:pt x="0" y="596305"/>
                  <a:pt x="0" y="458986"/>
                </a:cubicBezTo>
                <a:cubicBezTo>
                  <a:pt x="0" y="313730"/>
                  <a:pt x="37504" y="200918"/>
                  <a:pt x="112514" y="120551"/>
                </a:cubicBezTo>
                <a:cubicBezTo>
                  <a:pt x="187523" y="40184"/>
                  <a:pt x="286146" y="0"/>
                  <a:pt x="408384" y="0"/>
                </a:cubicBez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 w="19050">
            <a:noFill/>
          </a:ln>
          <a:effectLst/>
        </p:spPr>
        <p:txBody>
          <a:bodyPr wrap="square" lIns="216000" tIns="216000" rIns="216000" bIns="216000" anchor="b">
            <a:noAutofit/>
          </a:bodyPr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36" name="Tijdelijke aanduiding voor tekst 35">
            <a:extLst>
              <a:ext uri="{FF2B5EF4-FFF2-40B4-BE49-F238E27FC236}">
                <a16:creationId xmlns:a16="http://schemas.microsoft.com/office/drawing/2014/main" id="{1FD17BAD-BA4A-458B-9C53-7E40A2DCFCA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67065" y="2528887"/>
            <a:ext cx="203109" cy="242277"/>
          </a:xfrm>
          <a:custGeom>
            <a:avLst/>
            <a:gdLst/>
            <a:ahLst/>
            <a:cxnLst/>
            <a:rect l="l" t="t" r="r" b="b"/>
            <a:pathLst>
              <a:path w="731639" h="872728">
                <a:moveTo>
                  <a:pt x="176213" y="147637"/>
                </a:moveTo>
                <a:lnTo>
                  <a:pt x="176213" y="725686"/>
                </a:lnTo>
                <a:lnTo>
                  <a:pt x="307777" y="725686"/>
                </a:lnTo>
                <a:cubicBezTo>
                  <a:pt x="356989" y="725686"/>
                  <a:pt x="392510" y="722908"/>
                  <a:pt x="414338" y="717351"/>
                </a:cubicBezTo>
                <a:cubicBezTo>
                  <a:pt x="442913" y="710208"/>
                  <a:pt x="466626" y="698103"/>
                  <a:pt x="485478" y="681037"/>
                </a:cubicBezTo>
                <a:cubicBezTo>
                  <a:pt x="504329" y="663972"/>
                  <a:pt x="519708" y="635893"/>
                  <a:pt x="531614" y="596801"/>
                </a:cubicBezTo>
                <a:cubicBezTo>
                  <a:pt x="543521" y="557709"/>
                  <a:pt x="549474" y="504428"/>
                  <a:pt x="549474" y="436959"/>
                </a:cubicBezTo>
                <a:cubicBezTo>
                  <a:pt x="549474" y="369491"/>
                  <a:pt x="543521" y="317698"/>
                  <a:pt x="531614" y="281583"/>
                </a:cubicBezTo>
                <a:cubicBezTo>
                  <a:pt x="519708" y="245467"/>
                  <a:pt x="503039" y="217289"/>
                  <a:pt x="481608" y="197048"/>
                </a:cubicBezTo>
                <a:cubicBezTo>
                  <a:pt x="460177" y="176808"/>
                  <a:pt x="432991" y="163116"/>
                  <a:pt x="400050" y="155972"/>
                </a:cubicBezTo>
                <a:cubicBezTo>
                  <a:pt x="375444" y="150416"/>
                  <a:pt x="327224" y="147637"/>
                  <a:pt x="255389" y="147637"/>
                </a:cubicBezTo>
                <a:close/>
                <a:moveTo>
                  <a:pt x="0" y="0"/>
                </a:moveTo>
                <a:lnTo>
                  <a:pt x="322064" y="0"/>
                </a:lnTo>
                <a:cubicBezTo>
                  <a:pt x="394692" y="0"/>
                  <a:pt x="450057" y="5556"/>
                  <a:pt x="488157" y="16669"/>
                </a:cubicBezTo>
                <a:cubicBezTo>
                  <a:pt x="539353" y="31750"/>
                  <a:pt x="583208" y="58539"/>
                  <a:pt x="619721" y="97036"/>
                </a:cubicBezTo>
                <a:cubicBezTo>
                  <a:pt x="656233" y="135533"/>
                  <a:pt x="684014" y="182662"/>
                  <a:pt x="703064" y="238423"/>
                </a:cubicBezTo>
                <a:cubicBezTo>
                  <a:pt x="722114" y="294184"/>
                  <a:pt x="731639" y="362942"/>
                  <a:pt x="731639" y="444698"/>
                </a:cubicBezTo>
                <a:cubicBezTo>
                  <a:pt x="731639" y="516533"/>
                  <a:pt x="722710" y="578445"/>
                  <a:pt x="704850" y="630436"/>
                </a:cubicBezTo>
                <a:cubicBezTo>
                  <a:pt x="683022" y="693936"/>
                  <a:pt x="651867" y="745331"/>
                  <a:pt x="611386" y="784622"/>
                </a:cubicBezTo>
                <a:cubicBezTo>
                  <a:pt x="580827" y="814387"/>
                  <a:pt x="539552" y="837605"/>
                  <a:pt x="487561" y="854273"/>
                </a:cubicBezTo>
                <a:cubicBezTo>
                  <a:pt x="448667" y="866576"/>
                  <a:pt x="396677" y="872728"/>
                  <a:pt x="331589" y="872728"/>
                </a:cubicBezTo>
                <a:lnTo>
                  <a:pt x="0" y="872728"/>
                </a:ln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 w="19050">
            <a:noFill/>
          </a:ln>
          <a:effectLst/>
        </p:spPr>
        <p:txBody>
          <a:bodyPr wrap="square" lIns="216000" tIns="216000" rIns="216000" bIns="216000" anchor="b">
            <a:noAutofit/>
          </a:bodyPr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157D79B3-4BF8-4EC9-9BDF-876DAA520B23}"/>
              </a:ext>
            </a:extLst>
          </p:cNvPr>
          <p:cNvSpPr txBox="1"/>
          <p:nvPr userDrawn="1"/>
        </p:nvSpPr>
        <p:spPr>
          <a:xfrm>
            <a:off x="10639425" y="544271"/>
            <a:ext cx="668756" cy="19291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nl-NL" sz="1100">
                <a:solidFill>
                  <a:srgbClr val="B2B9D8"/>
                </a:solidFill>
              </a:rPr>
              <a:t>Start timer</a:t>
            </a:r>
          </a:p>
        </p:txBody>
      </p:sp>
      <p:sp>
        <p:nvSpPr>
          <p:cNvPr id="40" name="Vrije vorm: vorm 39">
            <a:extLst>
              <a:ext uri="{FF2B5EF4-FFF2-40B4-BE49-F238E27FC236}">
                <a16:creationId xmlns:a16="http://schemas.microsoft.com/office/drawing/2014/main" id="{342DA368-8FED-47AB-A5C9-1F7D23F3C804}"/>
              </a:ext>
            </a:extLst>
          </p:cNvPr>
          <p:cNvSpPr/>
          <p:nvPr userDrawn="1"/>
        </p:nvSpPr>
        <p:spPr>
          <a:xfrm>
            <a:off x="11399061" y="547514"/>
            <a:ext cx="186431" cy="186431"/>
          </a:xfrm>
          <a:custGeom>
            <a:avLst/>
            <a:gdLst>
              <a:gd name="connsiteX0" fmla="*/ 67490 w 186431"/>
              <a:gd name="connsiteY0" fmla="*/ 38152 h 186431"/>
              <a:gd name="connsiteX1" fmla="*/ 67490 w 186431"/>
              <a:gd name="connsiteY1" fmla="*/ 148280 h 186431"/>
              <a:gd name="connsiteX2" fmla="*/ 135889 w 186431"/>
              <a:gd name="connsiteY2" fmla="*/ 93216 h 186431"/>
              <a:gd name="connsiteX3" fmla="*/ 93216 w 186431"/>
              <a:gd name="connsiteY3" fmla="*/ 0 h 186431"/>
              <a:gd name="connsiteX4" fmla="*/ 186431 w 186431"/>
              <a:gd name="connsiteY4" fmla="*/ 93216 h 186431"/>
              <a:gd name="connsiteX5" fmla="*/ 93216 w 186431"/>
              <a:gd name="connsiteY5" fmla="*/ 186431 h 186431"/>
              <a:gd name="connsiteX6" fmla="*/ 0 w 186431"/>
              <a:gd name="connsiteY6" fmla="*/ 93216 h 186431"/>
              <a:gd name="connsiteX7" fmla="*/ 93216 w 186431"/>
              <a:gd name="connsiteY7" fmla="*/ 0 h 186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6431" h="186431">
                <a:moveTo>
                  <a:pt x="67490" y="38152"/>
                </a:moveTo>
                <a:lnTo>
                  <a:pt x="67490" y="148280"/>
                </a:lnTo>
                <a:lnTo>
                  <a:pt x="135889" y="93216"/>
                </a:lnTo>
                <a:close/>
                <a:moveTo>
                  <a:pt x="93216" y="0"/>
                </a:moveTo>
                <a:cubicBezTo>
                  <a:pt x="144697" y="0"/>
                  <a:pt x="186431" y="41734"/>
                  <a:pt x="186431" y="93216"/>
                </a:cubicBezTo>
                <a:cubicBezTo>
                  <a:pt x="186431" y="144697"/>
                  <a:pt x="144697" y="186431"/>
                  <a:pt x="93216" y="186431"/>
                </a:cubicBezTo>
                <a:cubicBezTo>
                  <a:pt x="41734" y="186431"/>
                  <a:pt x="0" y="144697"/>
                  <a:pt x="0" y="93216"/>
                </a:cubicBezTo>
                <a:cubicBezTo>
                  <a:pt x="0" y="41734"/>
                  <a:pt x="41734" y="0"/>
                  <a:pt x="93216" y="0"/>
                </a:cubicBez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41" name="TRIGGER TIMER">
            <a:extLst>
              <a:ext uri="{FF2B5EF4-FFF2-40B4-BE49-F238E27FC236}">
                <a16:creationId xmlns:a16="http://schemas.microsoft.com/office/drawing/2014/main" id="{7E3BD982-41EF-400E-95B3-50EC42BE584D}"/>
              </a:ext>
            </a:extLst>
          </p:cNvPr>
          <p:cNvSpPr txBox="1"/>
          <p:nvPr userDrawn="1"/>
        </p:nvSpPr>
        <p:spPr>
          <a:xfrm>
            <a:off x="10577512" y="474930"/>
            <a:ext cx="1090611" cy="33492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nl-NL" sz="1100">
                <a:solidFill>
                  <a:srgbClr val="B2B9D8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6276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400" fill="hold"/>
                                        <p:tgtEl>
                                          <p:spTgt spid="27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1" dur="400" fill="hold"/>
                                        <p:tgtEl>
                                          <p:spTgt spid="28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6" dur="400" fill="hold"/>
                                        <p:tgtEl>
                                          <p:spTgt spid="29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mph" presetSubtype="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31" dur="400" fill="hold"/>
                                        <p:tgtEl>
                                          <p:spTgt spid="30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400" fill="hold"/>
                                        <p:tgtEl>
                                          <p:spTgt spid="33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mph" presetSubtype="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41" dur="400" fill="hold"/>
                                        <p:tgtEl>
                                          <p:spTgt spid="3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6" dur="400" fill="hold"/>
                                        <p:tgtEl>
                                          <p:spTgt spid="35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mph" presetSubtype="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51" dur="400" fill="hold"/>
                                        <p:tgtEl>
                                          <p:spTgt spid="36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8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/>
      <p:bldP spid="2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0"/>
                  </p:stCondLst>
                  <p:childTnLst>
                    <p:animScale>
                      <p:cBhvr>
                        <p:cTn dur="400" fill="hold"/>
                        <p:tgtEl>
                          <p:spTgt spid="27"/>
                        </p:tgtEl>
                      </p:cBhvr>
                      <p:by x="104000" y="104000"/>
                    </p:animScale>
                  </p:childTnLst>
                </p:cTn>
              </p:par>
            </p:tnLst>
          </p:tmpl>
        </p:tmplLst>
      </p:bldP>
      <p:bldP spid="28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250"/>
                  </p:stCondLst>
                  <p:childTnLst>
                    <p:animScale>
                      <p:cBhvr>
                        <p:cTn dur="400" fill="hold"/>
                        <p:tgtEl>
                          <p:spTgt spid="28"/>
                        </p:tgtEl>
                      </p:cBhvr>
                      <p:by x="104000" y="104000"/>
                    </p:animScale>
                  </p:childTnLst>
                </p:cTn>
              </p:par>
            </p:tnLst>
          </p:tmpl>
        </p:tmplLst>
      </p:bldP>
      <p:bldP spid="29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500"/>
                  </p:stCondLst>
                  <p:childTnLst>
                    <p:animScale>
                      <p:cBhvr>
                        <p:cTn dur="400" fill="hold"/>
                        <p:tgtEl>
                          <p:spTgt spid="29"/>
                        </p:tgtEl>
                      </p:cBhvr>
                      <p:by x="104000" y="104000"/>
                    </p:animScale>
                  </p:childTnLst>
                </p:cTn>
              </p:par>
            </p:tnLst>
          </p:tmpl>
        </p:tmplLst>
      </p:bldP>
      <p:bldP spid="3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750"/>
                  </p:stCondLst>
                  <p:childTnLst>
                    <p:animScale>
                      <p:cBhvr>
                        <p:cTn dur="400" fill="hold"/>
                        <p:tgtEl>
                          <p:spTgt spid="30"/>
                        </p:tgtEl>
                      </p:cBhvr>
                      <p:by x="104000" y="104000"/>
                    </p:animScale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0"/>
                  </p:stCondLst>
                  <p:childTnLst>
                    <p:animScale>
                      <p:cBhvr>
                        <p:cTn dur="400" fill="hold"/>
                        <p:tgtEl>
                          <p:spTgt spid="33"/>
                        </p:tgtEl>
                      </p:cBhvr>
                      <p:by x="107000" y="107000"/>
                    </p:animScale>
                  </p:childTnLst>
                </p:cTn>
              </p:par>
            </p:tnLst>
          </p:tmpl>
        </p:tmplLst>
      </p:bldP>
      <p:bldP spid="3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250"/>
                  </p:stCondLst>
                  <p:childTnLst>
                    <p:animScale>
                      <p:cBhvr>
                        <p:cTn dur="400" fill="hold"/>
                        <p:tgtEl>
                          <p:spTgt spid="34"/>
                        </p:tgtEl>
                      </p:cBhvr>
                      <p:by x="107000" y="107000"/>
                    </p:animScale>
                  </p:childTnLst>
                </p:cTn>
              </p:par>
            </p:tnLst>
          </p:tmpl>
        </p:tmplLst>
      </p:bldP>
      <p:bldP spid="3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500"/>
                  </p:stCondLst>
                  <p:childTnLst>
                    <p:animScale>
                      <p:cBhvr>
                        <p:cTn dur="400" fill="hold"/>
                        <p:tgtEl>
                          <p:spTgt spid="35"/>
                        </p:tgtEl>
                      </p:cBhvr>
                      <p:by x="107000" y="107000"/>
                    </p:animScale>
                  </p:childTnLst>
                </p:cTn>
              </p:par>
            </p:tnLst>
          </p:tmpl>
        </p:tmplLst>
      </p:bldP>
      <p:bldP spid="36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750"/>
                  </p:stCondLst>
                  <p:childTnLst>
                    <p:animScale>
                      <p:cBhvr>
                        <p:cTn dur="400" fill="hold"/>
                        <p:tgtEl>
                          <p:spTgt spid="36"/>
                        </p:tgtEl>
                      </p:cBhvr>
                      <p:by x="107000" y="107000"/>
                    </p:animScale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RAAG: AFBEELDINGEN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D2F64DBD-22CC-4C98-8E7C-04E12445AB2E}"/>
              </a:ext>
            </a:extLst>
          </p:cNvPr>
          <p:cNvSpPr/>
          <p:nvPr userDrawn="1"/>
        </p:nvSpPr>
        <p:spPr>
          <a:xfrm>
            <a:off x="218864" y="203200"/>
            <a:ext cx="11754274" cy="6451600"/>
          </a:xfrm>
          <a:prstGeom prst="roundRect">
            <a:avLst>
              <a:gd name="adj" fmla="val 2228"/>
            </a:avLst>
          </a:prstGeom>
          <a:solidFill>
            <a:schemeClr val="accent3"/>
          </a:solidFill>
          <a:ln>
            <a:noFill/>
          </a:ln>
          <a:effectLst>
            <a:outerShdw blurRad="241300" algn="c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hthoek: afgeronde hoeken 42">
            <a:extLst>
              <a:ext uri="{FF2B5EF4-FFF2-40B4-BE49-F238E27FC236}">
                <a16:creationId xmlns:a16="http://schemas.microsoft.com/office/drawing/2014/main" id="{B1CAC85B-91B3-1845-993B-3A81BB0BFEC4}"/>
              </a:ext>
            </a:extLst>
          </p:cNvPr>
          <p:cNvSpPr/>
          <p:nvPr userDrawn="1"/>
        </p:nvSpPr>
        <p:spPr>
          <a:xfrm>
            <a:off x="218861" y="203200"/>
            <a:ext cx="11754274" cy="6451600"/>
          </a:xfrm>
          <a:prstGeom prst="roundRect">
            <a:avLst>
              <a:gd name="adj" fmla="val 2228"/>
            </a:avLst>
          </a:prstGeom>
          <a:blipFill dpi="0" rotWithShape="1"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Ovaal 22">
            <a:extLst>
              <a:ext uri="{FF2B5EF4-FFF2-40B4-BE49-F238E27FC236}">
                <a16:creationId xmlns:a16="http://schemas.microsoft.com/office/drawing/2014/main" id="{4A8EE426-2E34-A34E-A83D-BD1837E6A706}"/>
              </a:ext>
            </a:extLst>
          </p:cNvPr>
          <p:cNvSpPr/>
          <p:nvPr userDrawn="1"/>
        </p:nvSpPr>
        <p:spPr>
          <a:xfrm>
            <a:off x="3087128" y="420128"/>
            <a:ext cx="6017745" cy="6017745"/>
          </a:xfrm>
          <a:prstGeom prst="ellipse">
            <a:avLst/>
          </a:prstGeom>
          <a:gradFill flip="none" rotWithShape="1">
            <a:gsLst>
              <a:gs pos="20000">
                <a:schemeClr val="accent3"/>
              </a:gs>
              <a:gs pos="99000">
                <a:schemeClr val="accent3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B7E2D460-33EA-4FE3-A231-A087C0EAAF5C}"/>
              </a:ext>
            </a:extLst>
          </p:cNvPr>
          <p:cNvSpPr/>
          <p:nvPr userDrawn="1"/>
        </p:nvSpPr>
        <p:spPr>
          <a:xfrm>
            <a:off x="606506" y="6144352"/>
            <a:ext cx="10978986" cy="102883"/>
          </a:xfrm>
          <a:prstGeom prst="roundRect">
            <a:avLst>
              <a:gd name="adj" fmla="val 50000"/>
            </a:avLst>
          </a:prstGeom>
          <a:noFill/>
          <a:ln>
            <a:solidFill>
              <a:srgbClr val="224264"/>
            </a:solidFill>
          </a:ln>
          <a:effectLst>
            <a:outerShdw blurRad="2413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nl-NL"/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86E4F164-F171-4023-B883-E823EF089691}"/>
              </a:ext>
            </a:extLst>
          </p:cNvPr>
          <p:cNvSpPr/>
          <p:nvPr userDrawn="1"/>
        </p:nvSpPr>
        <p:spPr>
          <a:xfrm>
            <a:off x="606506" y="6144352"/>
            <a:ext cx="10980000" cy="102883"/>
          </a:xfrm>
          <a:prstGeom prst="roundRect">
            <a:avLst>
              <a:gd name="adj" fmla="val 50000"/>
            </a:avLst>
          </a:pr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7D56D2C-97C9-40F3-AED3-3DD133F4398C}"/>
              </a:ext>
            </a:extLst>
          </p:cNvPr>
          <p:cNvSpPr txBox="1"/>
          <p:nvPr userDrawn="1"/>
        </p:nvSpPr>
        <p:spPr>
          <a:xfrm>
            <a:off x="606506" y="5732824"/>
            <a:ext cx="227811" cy="33492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nl-NL" sz="1100">
                <a:solidFill>
                  <a:srgbClr val="F94F6B"/>
                </a:solidFill>
              </a:rPr>
              <a:t>20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FF7EB004-7EDA-428D-A2C9-702645077BD5}"/>
              </a:ext>
            </a:extLst>
          </p:cNvPr>
          <p:cNvSpPr txBox="1"/>
          <p:nvPr userDrawn="1"/>
        </p:nvSpPr>
        <p:spPr>
          <a:xfrm>
            <a:off x="5982093" y="5732824"/>
            <a:ext cx="227811" cy="33492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/>
            <a:r>
              <a:rPr lang="nl-NL" sz="1100">
                <a:solidFill>
                  <a:srgbClr val="D85EAF"/>
                </a:solidFill>
              </a:rPr>
              <a:t>10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7DF7C3DB-744B-472D-8603-A01177E70F98}"/>
              </a:ext>
            </a:extLst>
          </p:cNvPr>
          <p:cNvSpPr txBox="1"/>
          <p:nvPr userDrawn="1"/>
        </p:nvSpPr>
        <p:spPr>
          <a:xfrm>
            <a:off x="11357681" y="5732824"/>
            <a:ext cx="227811" cy="33492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/>
            <a:r>
              <a:rPr lang="nl-NL" sz="1100">
                <a:solidFill>
                  <a:srgbClr val="B86DF2"/>
                </a:solidFill>
              </a:rPr>
              <a:t>0</a:t>
            </a:r>
          </a:p>
        </p:txBody>
      </p:sp>
      <p:sp>
        <p:nvSpPr>
          <p:cNvPr id="16" name="Rechthoek: afgeronde hoeken 15">
            <a:extLst>
              <a:ext uri="{FF2B5EF4-FFF2-40B4-BE49-F238E27FC236}">
                <a16:creationId xmlns:a16="http://schemas.microsoft.com/office/drawing/2014/main" id="{D8E11DC8-F439-4B25-8100-71E3C2139685}"/>
              </a:ext>
            </a:extLst>
          </p:cNvPr>
          <p:cNvSpPr/>
          <p:nvPr userDrawn="1"/>
        </p:nvSpPr>
        <p:spPr>
          <a:xfrm>
            <a:off x="606506" y="1572352"/>
            <a:ext cx="720000" cy="72000"/>
          </a:xfrm>
          <a:prstGeom prst="roundRect">
            <a:avLst>
              <a:gd name="adj" fmla="val 50000"/>
            </a:avLst>
          </a:prstGeom>
          <a:gradFill>
            <a:gsLst>
              <a:gs pos="2000">
                <a:srgbClr val="F94F6B"/>
              </a:gs>
              <a:gs pos="100000">
                <a:srgbClr val="B86DF2"/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3EEB78FD-C1D1-460A-9F35-AFB996737D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508" y="547514"/>
            <a:ext cx="10978984" cy="802315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>
                <a:solidFill>
                  <a:schemeClr val="accent5"/>
                </a:solidFill>
              </a:defRPr>
            </a:lvl1pPr>
          </a:lstStyle>
          <a:p>
            <a:r>
              <a:rPr lang="nl-NL"/>
              <a:t>Plaats hier je vraag</a:t>
            </a:r>
            <a:br>
              <a:rPr lang="nl-NL"/>
            </a:br>
            <a:r>
              <a:rPr lang="nl-NL"/>
              <a:t>maximaal twee regels</a:t>
            </a:r>
          </a:p>
        </p:txBody>
      </p:sp>
      <p:sp>
        <p:nvSpPr>
          <p:cNvPr id="27" name="Tijdelijke aanduiding voor tekst 26">
            <a:extLst>
              <a:ext uri="{FF2B5EF4-FFF2-40B4-BE49-F238E27FC236}">
                <a16:creationId xmlns:a16="http://schemas.microsoft.com/office/drawing/2014/main" id="{6CCBEFBF-45F2-461A-A87A-CE6247421B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6506" y="2286382"/>
            <a:ext cx="2469600" cy="2905200"/>
          </a:xfrm>
          <a:prstGeom prst="roundRect">
            <a:avLst>
              <a:gd name="adj" fmla="val 2474"/>
            </a:avLst>
          </a:prstGeom>
          <a:solidFill>
            <a:srgbClr val="252C4A"/>
          </a:solidFill>
          <a:ln w="19050">
            <a:solidFill>
              <a:schemeClr val="accent4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lIns="216000" tIns="216000" rIns="216000" bIns="216000" anchor="b"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28" name="Tijdelijke aanduiding voor tekst 26">
            <a:extLst>
              <a:ext uri="{FF2B5EF4-FFF2-40B4-BE49-F238E27FC236}">
                <a16:creationId xmlns:a16="http://schemas.microsoft.com/office/drawing/2014/main" id="{F2DD26B3-48FF-48D4-9BAA-AC03A783E3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42968" y="2286382"/>
            <a:ext cx="2469600" cy="2905200"/>
          </a:xfrm>
          <a:prstGeom prst="roundRect">
            <a:avLst>
              <a:gd name="adj" fmla="val 2474"/>
            </a:avLst>
          </a:prstGeom>
          <a:solidFill>
            <a:srgbClr val="252C4A"/>
          </a:solidFill>
          <a:ln w="19050">
            <a:solidFill>
              <a:schemeClr val="accent4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lIns="216000" tIns="216000" rIns="216000" bIns="216000" anchor="b"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29" name="Tijdelijke aanduiding voor tekst 26">
            <a:extLst>
              <a:ext uri="{FF2B5EF4-FFF2-40B4-BE49-F238E27FC236}">
                <a16:creationId xmlns:a16="http://schemas.microsoft.com/office/drawing/2014/main" id="{8C5A1FAA-C6C3-4E0E-8DAE-2C9A8AE88D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79430" y="2286382"/>
            <a:ext cx="2469600" cy="2905200"/>
          </a:xfrm>
          <a:prstGeom prst="roundRect">
            <a:avLst>
              <a:gd name="adj" fmla="val 2474"/>
            </a:avLst>
          </a:prstGeom>
          <a:solidFill>
            <a:srgbClr val="252C4A"/>
          </a:solidFill>
          <a:ln w="19050">
            <a:solidFill>
              <a:schemeClr val="accent4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lIns="216000" tIns="216000" rIns="216000" bIns="216000" anchor="b"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30" name="Tijdelijke aanduiding voor tekst 26">
            <a:extLst>
              <a:ext uri="{FF2B5EF4-FFF2-40B4-BE49-F238E27FC236}">
                <a16:creationId xmlns:a16="http://schemas.microsoft.com/office/drawing/2014/main" id="{80F26B79-D178-46E6-A017-1EDA665C0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5892" y="2286382"/>
            <a:ext cx="2469600" cy="2905200"/>
          </a:xfrm>
          <a:prstGeom prst="roundRect">
            <a:avLst>
              <a:gd name="adj" fmla="val 2474"/>
            </a:avLst>
          </a:prstGeom>
          <a:solidFill>
            <a:srgbClr val="252C4A"/>
          </a:solidFill>
          <a:ln w="19050">
            <a:solidFill>
              <a:schemeClr val="accent4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lIns="216000" tIns="216000" rIns="216000" bIns="216000" anchor="b"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46F59E0C-CC9A-4341-8606-88B2875402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0910" y="2528887"/>
            <a:ext cx="243104" cy="242277"/>
          </a:xfrm>
          <a:custGeom>
            <a:avLst/>
            <a:gdLst/>
            <a:ahLst/>
            <a:cxnLst/>
            <a:rect l="l" t="t" r="r" b="b"/>
            <a:pathLst>
              <a:path w="875705" h="872728">
                <a:moveTo>
                  <a:pt x="431006" y="203597"/>
                </a:moveTo>
                <a:lnTo>
                  <a:pt x="313134" y="527447"/>
                </a:lnTo>
                <a:lnTo>
                  <a:pt x="551259" y="527447"/>
                </a:lnTo>
                <a:close/>
                <a:moveTo>
                  <a:pt x="339924" y="0"/>
                </a:moveTo>
                <a:lnTo>
                  <a:pt x="526256" y="0"/>
                </a:lnTo>
                <a:lnTo>
                  <a:pt x="875705" y="872728"/>
                </a:lnTo>
                <a:lnTo>
                  <a:pt x="684014" y="872728"/>
                </a:lnTo>
                <a:lnTo>
                  <a:pt x="607814" y="674489"/>
                </a:lnTo>
                <a:lnTo>
                  <a:pt x="258961" y="674489"/>
                </a:lnTo>
                <a:lnTo>
                  <a:pt x="186928" y="872728"/>
                </a:lnTo>
                <a:lnTo>
                  <a:pt x="0" y="872728"/>
                </a:ln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 w="19050">
            <a:noFill/>
          </a:ln>
          <a:effectLst/>
        </p:spPr>
        <p:txBody>
          <a:bodyPr wrap="square" lIns="216000" tIns="216000" rIns="216000" bIns="216000" anchor="b">
            <a:noAutofit/>
          </a:bodyPr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34" name="Tijdelijke aanduiding voor tekst 33">
            <a:extLst>
              <a:ext uri="{FF2B5EF4-FFF2-40B4-BE49-F238E27FC236}">
                <a16:creationId xmlns:a16="http://schemas.microsoft.com/office/drawing/2014/main" id="{1D50D938-9F7B-416C-AD12-6DE105D504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85105" y="2528887"/>
            <a:ext cx="202944" cy="242277"/>
          </a:xfrm>
          <a:custGeom>
            <a:avLst/>
            <a:gdLst/>
            <a:ahLst/>
            <a:cxnLst/>
            <a:rect l="l" t="t" r="r" b="b"/>
            <a:pathLst>
              <a:path w="731044" h="872728">
                <a:moveTo>
                  <a:pt x="176213" y="492323"/>
                </a:moveTo>
                <a:lnTo>
                  <a:pt x="176213" y="725686"/>
                </a:lnTo>
                <a:lnTo>
                  <a:pt x="339328" y="725686"/>
                </a:lnTo>
                <a:cubicBezTo>
                  <a:pt x="402828" y="725686"/>
                  <a:pt x="443111" y="723900"/>
                  <a:pt x="460177" y="720328"/>
                </a:cubicBezTo>
                <a:cubicBezTo>
                  <a:pt x="486370" y="715566"/>
                  <a:pt x="507702" y="703957"/>
                  <a:pt x="524173" y="685502"/>
                </a:cubicBezTo>
                <a:cubicBezTo>
                  <a:pt x="540643" y="667048"/>
                  <a:pt x="548878" y="642342"/>
                  <a:pt x="548878" y="611386"/>
                </a:cubicBezTo>
                <a:cubicBezTo>
                  <a:pt x="548878" y="585192"/>
                  <a:pt x="542528" y="562967"/>
                  <a:pt x="529828" y="544711"/>
                </a:cubicBezTo>
                <a:cubicBezTo>
                  <a:pt x="517128" y="526455"/>
                  <a:pt x="498773" y="513159"/>
                  <a:pt x="474762" y="504825"/>
                </a:cubicBezTo>
                <a:cubicBezTo>
                  <a:pt x="450751" y="496491"/>
                  <a:pt x="398661" y="492323"/>
                  <a:pt x="318492" y="492323"/>
                </a:cubicBezTo>
                <a:close/>
                <a:moveTo>
                  <a:pt x="176213" y="145256"/>
                </a:moveTo>
                <a:lnTo>
                  <a:pt x="176213" y="347067"/>
                </a:lnTo>
                <a:lnTo>
                  <a:pt x="291703" y="347067"/>
                </a:lnTo>
                <a:cubicBezTo>
                  <a:pt x="360363" y="347067"/>
                  <a:pt x="403027" y="346075"/>
                  <a:pt x="419695" y="344091"/>
                </a:cubicBezTo>
                <a:cubicBezTo>
                  <a:pt x="449858" y="340519"/>
                  <a:pt x="473571" y="330101"/>
                  <a:pt x="490835" y="312837"/>
                </a:cubicBezTo>
                <a:cubicBezTo>
                  <a:pt x="508099" y="295573"/>
                  <a:pt x="516731" y="272852"/>
                  <a:pt x="516731" y="244673"/>
                </a:cubicBezTo>
                <a:cubicBezTo>
                  <a:pt x="516731" y="217686"/>
                  <a:pt x="509290" y="195759"/>
                  <a:pt x="494407" y="178891"/>
                </a:cubicBezTo>
                <a:cubicBezTo>
                  <a:pt x="479524" y="162024"/>
                  <a:pt x="457399" y="151805"/>
                  <a:pt x="428030" y="148233"/>
                </a:cubicBezTo>
                <a:cubicBezTo>
                  <a:pt x="410567" y="146248"/>
                  <a:pt x="360363" y="145256"/>
                  <a:pt x="277416" y="145256"/>
                </a:cubicBezTo>
                <a:close/>
                <a:moveTo>
                  <a:pt x="0" y="0"/>
                </a:moveTo>
                <a:lnTo>
                  <a:pt x="348853" y="0"/>
                </a:lnTo>
                <a:cubicBezTo>
                  <a:pt x="417909" y="0"/>
                  <a:pt x="469404" y="2877"/>
                  <a:pt x="503337" y="8632"/>
                </a:cubicBezTo>
                <a:cubicBezTo>
                  <a:pt x="537270" y="14387"/>
                  <a:pt x="567631" y="26392"/>
                  <a:pt x="594420" y="44648"/>
                </a:cubicBezTo>
                <a:cubicBezTo>
                  <a:pt x="621209" y="62905"/>
                  <a:pt x="643533" y="87213"/>
                  <a:pt x="661392" y="117574"/>
                </a:cubicBezTo>
                <a:cubicBezTo>
                  <a:pt x="679252" y="147935"/>
                  <a:pt x="688181" y="181967"/>
                  <a:pt x="688181" y="219670"/>
                </a:cubicBezTo>
                <a:cubicBezTo>
                  <a:pt x="688181" y="260548"/>
                  <a:pt x="677168" y="298053"/>
                  <a:pt x="655141" y="332184"/>
                </a:cubicBezTo>
                <a:cubicBezTo>
                  <a:pt x="633115" y="366316"/>
                  <a:pt x="603250" y="391914"/>
                  <a:pt x="565547" y="408980"/>
                </a:cubicBezTo>
                <a:cubicBezTo>
                  <a:pt x="618728" y="424458"/>
                  <a:pt x="659606" y="450850"/>
                  <a:pt x="688181" y="488156"/>
                </a:cubicBezTo>
                <a:cubicBezTo>
                  <a:pt x="716756" y="525462"/>
                  <a:pt x="731044" y="569317"/>
                  <a:pt x="731044" y="619720"/>
                </a:cubicBezTo>
                <a:cubicBezTo>
                  <a:pt x="731044" y="659408"/>
                  <a:pt x="721816" y="698004"/>
                  <a:pt x="703362" y="735509"/>
                </a:cubicBezTo>
                <a:cubicBezTo>
                  <a:pt x="684907" y="773013"/>
                  <a:pt x="659706" y="802977"/>
                  <a:pt x="627757" y="825401"/>
                </a:cubicBezTo>
                <a:cubicBezTo>
                  <a:pt x="595809" y="847824"/>
                  <a:pt x="556419" y="861616"/>
                  <a:pt x="509588" y="866775"/>
                </a:cubicBezTo>
                <a:cubicBezTo>
                  <a:pt x="480219" y="869950"/>
                  <a:pt x="409377" y="871934"/>
                  <a:pt x="297061" y="872728"/>
                </a:cubicBezTo>
                <a:lnTo>
                  <a:pt x="0" y="872728"/>
                </a:ln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 w="19050">
            <a:noFill/>
          </a:ln>
          <a:effectLst/>
        </p:spPr>
        <p:txBody>
          <a:bodyPr wrap="square" lIns="216000" tIns="216000" rIns="216000" bIns="216000" anchor="b">
            <a:noAutofit/>
          </a:bodyPr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id="{5595F5A4-5980-496E-BBD0-83BE5DF05B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31082" y="2535507"/>
            <a:ext cx="211042" cy="250540"/>
          </a:xfrm>
          <a:custGeom>
            <a:avLst/>
            <a:gdLst/>
            <a:ahLst/>
            <a:cxnLst/>
            <a:rect l="l" t="t" r="r" b="b"/>
            <a:pathLst>
              <a:path w="760214" h="902494">
                <a:moveTo>
                  <a:pt x="408384" y="0"/>
                </a:moveTo>
                <a:cubicBezTo>
                  <a:pt x="515143" y="0"/>
                  <a:pt x="601860" y="31552"/>
                  <a:pt x="668535" y="94655"/>
                </a:cubicBezTo>
                <a:cubicBezTo>
                  <a:pt x="708223" y="131961"/>
                  <a:pt x="737989" y="185539"/>
                  <a:pt x="757832" y="255389"/>
                </a:cubicBezTo>
                <a:lnTo>
                  <a:pt x="583406" y="297061"/>
                </a:lnTo>
                <a:cubicBezTo>
                  <a:pt x="573087" y="251817"/>
                  <a:pt x="551557" y="216099"/>
                  <a:pt x="518814" y="189905"/>
                </a:cubicBezTo>
                <a:cubicBezTo>
                  <a:pt x="486072" y="163711"/>
                  <a:pt x="446285" y="150614"/>
                  <a:pt x="399454" y="150614"/>
                </a:cubicBezTo>
                <a:cubicBezTo>
                  <a:pt x="334764" y="150614"/>
                  <a:pt x="282277" y="173831"/>
                  <a:pt x="241994" y="220266"/>
                </a:cubicBezTo>
                <a:cubicBezTo>
                  <a:pt x="201711" y="266700"/>
                  <a:pt x="181570" y="341908"/>
                  <a:pt x="181570" y="445889"/>
                </a:cubicBezTo>
                <a:cubicBezTo>
                  <a:pt x="181570" y="556220"/>
                  <a:pt x="201414" y="634802"/>
                  <a:pt x="241101" y="681633"/>
                </a:cubicBezTo>
                <a:cubicBezTo>
                  <a:pt x="280789" y="728464"/>
                  <a:pt x="332382" y="751880"/>
                  <a:pt x="395882" y="751880"/>
                </a:cubicBezTo>
                <a:cubicBezTo>
                  <a:pt x="442714" y="751880"/>
                  <a:pt x="482996" y="736997"/>
                  <a:pt x="516731" y="707231"/>
                </a:cubicBezTo>
                <a:cubicBezTo>
                  <a:pt x="550465" y="677466"/>
                  <a:pt x="574675" y="630634"/>
                  <a:pt x="589359" y="566738"/>
                </a:cubicBezTo>
                <a:lnTo>
                  <a:pt x="760214" y="620911"/>
                </a:lnTo>
                <a:cubicBezTo>
                  <a:pt x="734020" y="716161"/>
                  <a:pt x="690463" y="786904"/>
                  <a:pt x="629542" y="833140"/>
                </a:cubicBezTo>
                <a:cubicBezTo>
                  <a:pt x="568622" y="879376"/>
                  <a:pt x="491331" y="902494"/>
                  <a:pt x="397668" y="902494"/>
                </a:cubicBezTo>
                <a:cubicBezTo>
                  <a:pt x="281781" y="902494"/>
                  <a:pt x="186531" y="862906"/>
                  <a:pt x="111918" y="783729"/>
                </a:cubicBezTo>
                <a:cubicBezTo>
                  <a:pt x="37306" y="704552"/>
                  <a:pt x="0" y="596305"/>
                  <a:pt x="0" y="458986"/>
                </a:cubicBezTo>
                <a:cubicBezTo>
                  <a:pt x="0" y="313730"/>
                  <a:pt x="37504" y="200918"/>
                  <a:pt x="112514" y="120551"/>
                </a:cubicBezTo>
                <a:cubicBezTo>
                  <a:pt x="187523" y="40184"/>
                  <a:pt x="286146" y="0"/>
                  <a:pt x="408384" y="0"/>
                </a:cubicBez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 w="19050">
            <a:noFill/>
          </a:ln>
          <a:effectLst/>
        </p:spPr>
        <p:txBody>
          <a:bodyPr wrap="square" lIns="216000" tIns="216000" rIns="216000" bIns="216000" anchor="b">
            <a:noAutofit/>
          </a:bodyPr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36" name="Tijdelijke aanduiding voor tekst 35">
            <a:extLst>
              <a:ext uri="{FF2B5EF4-FFF2-40B4-BE49-F238E27FC236}">
                <a16:creationId xmlns:a16="http://schemas.microsoft.com/office/drawing/2014/main" id="{1FD17BAD-BA4A-458B-9C53-7E40A2DCFCA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67065" y="2528887"/>
            <a:ext cx="203109" cy="242277"/>
          </a:xfrm>
          <a:custGeom>
            <a:avLst/>
            <a:gdLst/>
            <a:ahLst/>
            <a:cxnLst/>
            <a:rect l="l" t="t" r="r" b="b"/>
            <a:pathLst>
              <a:path w="731639" h="872728">
                <a:moveTo>
                  <a:pt x="176213" y="147637"/>
                </a:moveTo>
                <a:lnTo>
                  <a:pt x="176213" y="725686"/>
                </a:lnTo>
                <a:lnTo>
                  <a:pt x="307777" y="725686"/>
                </a:lnTo>
                <a:cubicBezTo>
                  <a:pt x="356989" y="725686"/>
                  <a:pt x="392510" y="722908"/>
                  <a:pt x="414338" y="717351"/>
                </a:cubicBezTo>
                <a:cubicBezTo>
                  <a:pt x="442913" y="710208"/>
                  <a:pt x="466626" y="698103"/>
                  <a:pt x="485478" y="681037"/>
                </a:cubicBezTo>
                <a:cubicBezTo>
                  <a:pt x="504329" y="663972"/>
                  <a:pt x="519708" y="635893"/>
                  <a:pt x="531614" y="596801"/>
                </a:cubicBezTo>
                <a:cubicBezTo>
                  <a:pt x="543521" y="557709"/>
                  <a:pt x="549474" y="504428"/>
                  <a:pt x="549474" y="436959"/>
                </a:cubicBezTo>
                <a:cubicBezTo>
                  <a:pt x="549474" y="369491"/>
                  <a:pt x="543521" y="317698"/>
                  <a:pt x="531614" y="281583"/>
                </a:cubicBezTo>
                <a:cubicBezTo>
                  <a:pt x="519708" y="245467"/>
                  <a:pt x="503039" y="217289"/>
                  <a:pt x="481608" y="197048"/>
                </a:cubicBezTo>
                <a:cubicBezTo>
                  <a:pt x="460177" y="176808"/>
                  <a:pt x="432991" y="163116"/>
                  <a:pt x="400050" y="155972"/>
                </a:cubicBezTo>
                <a:cubicBezTo>
                  <a:pt x="375444" y="150416"/>
                  <a:pt x="327224" y="147637"/>
                  <a:pt x="255389" y="147637"/>
                </a:cubicBezTo>
                <a:close/>
                <a:moveTo>
                  <a:pt x="0" y="0"/>
                </a:moveTo>
                <a:lnTo>
                  <a:pt x="322064" y="0"/>
                </a:lnTo>
                <a:cubicBezTo>
                  <a:pt x="394692" y="0"/>
                  <a:pt x="450057" y="5556"/>
                  <a:pt x="488157" y="16669"/>
                </a:cubicBezTo>
                <a:cubicBezTo>
                  <a:pt x="539353" y="31750"/>
                  <a:pt x="583208" y="58539"/>
                  <a:pt x="619721" y="97036"/>
                </a:cubicBezTo>
                <a:cubicBezTo>
                  <a:pt x="656233" y="135533"/>
                  <a:pt x="684014" y="182662"/>
                  <a:pt x="703064" y="238423"/>
                </a:cubicBezTo>
                <a:cubicBezTo>
                  <a:pt x="722114" y="294184"/>
                  <a:pt x="731639" y="362942"/>
                  <a:pt x="731639" y="444698"/>
                </a:cubicBezTo>
                <a:cubicBezTo>
                  <a:pt x="731639" y="516533"/>
                  <a:pt x="722710" y="578445"/>
                  <a:pt x="704850" y="630436"/>
                </a:cubicBezTo>
                <a:cubicBezTo>
                  <a:pt x="683022" y="693936"/>
                  <a:pt x="651867" y="745331"/>
                  <a:pt x="611386" y="784622"/>
                </a:cubicBezTo>
                <a:cubicBezTo>
                  <a:pt x="580827" y="814387"/>
                  <a:pt x="539552" y="837605"/>
                  <a:pt x="487561" y="854273"/>
                </a:cubicBezTo>
                <a:cubicBezTo>
                  <a:pt x="448667" y="866576"/>
                  <a:pt x="396677" y="872728"/>
                  <a:pt x="331589" y="872728"/>
                </a:cubicBezTo>
                <a:lnTo>
                  <a:pt x="0" y="872728"/>
                </a:ln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 w="19050">
            <a:noFill/>
          </a:ln>
          <a:effectLst/>
        </p:spPr>
        <p:txBody>
          <a:bodyPr wrap="square" lIns="216000" tIns="216000" rIns="216000" bIns="216000" anchor="b">
            <a:noAutofit/>
          </a:bodyPr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157D79B3-4BF8-4EC9-9BDF-876DAA520B23}"/>
              </a:ext>
            </a:extLst>
          </p:cNvPr>
          <p:cNvSpPr txBox="1"/>
          <p:nvPr userDrawn="1"/>
        </p:nvSpPr>
        <p:spPr>
          <a:xfrm>
            <a:off x="10639425" y="544271"/>
            <a:ext cx="668756" cy="19291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nl-NL" sz="1100">
                <a:solidFill>
                  <a:srgbClr val="B2B9D8"/>
                </a:solidFill>
              </a:rPr>
              <a:t>Start timer</a:t>
            </a:r>
          </a:p>
        </p:txBody>
      </p:sp>
      <p:sp>
        <p:nvSpPr>
          <p:cNvPr id="40" name="Vrije vorm: vorm 39">
            <a:extLst>
              <a:ext uri="{FF2B5EF4-FFF2-40B4-BE49-F238E27FC236}">
                <a16:creationId xmlns:a16="http://schemas.microsoft.com/office/drawing/2014/main" id="{342DA368-8FED-47AB-A5C9-1F7D23F3C804}"/>
              </a:ext>
            </a:extLst>
          </p:cNvPr>
          <p:cNvSpPr/>
          <p:nvPr userDrawn="1"/>
        </p:nvSpPr>
        <p:spPr>
          <a:xfrm>
            <a:off x="11399061" y="547514"/>
            <a:ext cx="186431" cy="186431"/>
          </a:xfrm>
          <a:custGeom>
            <a:avLst/>
            <a:gdLst>
              <a:gd name="connsiteX0" fmla="*/ 67490 w 186431"/>
              <a:gd name="connsiteY0" fmla="*/ 38152 h 186431"/>
              <a:gd name="connsiteX1" fmla="*/ 67490 w 186431"/>
              <a:gd name="connsiteY1" fmla="*/ 148280 h 186431"/>
              <a:gd name="connsiteX2" fmla="*/ 135889 w 186431"/>
              <a:gd name="connsiteY2" fmla="*/ 93216 h 186431"/>
              <a:gd name="connsiteX3" fmla="*/ 93216 w 186431"/>
              <a:gd name="connsiteY3" fmla="*/ 0 h 186431"/>
              <a:gd name="connsiteX4" fmla="*/ 186431 w 186431"/>
              <a:gd name="connsiteY4" fmla="*/ 93216 h 186431"/>
              <a:gd name="connsiteX5" fmla="*/ 93216 w 186431"/>
              <a:gd name="connsiteY5" fmla="*/ 186431 h 186431"/>
              <a:gd name="connsiteX6" fmla="*/ 0 w 186431"/>
              <a:gd name="connsiteY6" fmla="*/ 93216 h 186431"/>
              <a:gd name="connsiteX7" fmla="*/ 93216 w 186431"/>
              <a:gd name="connsiteY7" fmla="*/ 0 h 186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6431" h="186431">
                <a:moveTo>
                  <a:pt x="67490" y="38152"/>
                </a:moveTo>
                <a:lnTo>
                  <a:pt x="67490" y="148280"/>
                </a:lnTo>
                <a:lnTo>
                  <a:pt x="135889" y="93216"/>
                </a:lnTo>
                <a:close/>
                <a:moveTo>
                  <a:pt x="93216" y="0"/>
                </a:moveTo>
                <a:cubicBezTo>
                  <a:pt x="144697" y="0"/>
                  <a:pt x="186431" y="41734"/>
                  <a:pt x="186431" y="93216"/>
                </a:cubicBezTo>
                <a:cubicBezTo>
                  <a:pt x="186431" y="144697"/>
                  <a:pt x="144697" y="186431"/>
                  <a:pt x="93216" y="186431"/>
                </a:cubicBezTo>
                <a:cubicBezTo>
                  <a:pt x="41734" y="186431"/>
                  <a:pt x="0" y="144697"/>
                  <a:pt x="0" y="93216"/>
                </a:cubicBezTo>
                <a:cubicBezTo>
                  <a:pt x="0" y="41734"/>
                  <a:pt x="41734" y="0"/>
                  <a:pt x="93216" y="0"/>
                </a:cubicBez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41" name="TRIGGER TIMER">
            <a:extLst>
              <a:ext uri="{FF2B5EF4-FFF2-40B4-BE49-F238E27FC236}">
                <a16:creationId xmlns:a16="http://schemas.microsoft.com/office/drawing/2014/main" id="{7E3BD982-41EF-400E-95B3-50EC42BE584D}"/>
              </a:ext>
            </a:extLst>
          </p:cNvPr>
          <p:cNvSpPr txBox="1"/>
          <p:nvPr userDrawn="1"/>
        </p:nvSpPr>
        <p:spPr>
          <a:xfrm>
            <a:off x="10577512" y="474930"/>
            <a:ext cx="1090611" cy="33492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nl-NL" sz="1100">
                <a:solidFill>
                  <a:srgbClr val="B2B9D8"/>
                </a:solidFill>
              </a:rPr>
              <a:t> </a:t>
            </a:r>
          </a:p>
        </p:txBody>
      </p:sp>
      <p:sp>
        <p:nvSpPr>
          <p:cNvPr id="25" name="Tijdelijke aanduiding voor afbeelding 2">
            <a:extLst>
              <a:ext uri="{FF2B5EF4-FFF2-40B4-BE49-F238E27FC236}">
                <a16:creationId xmlns:a16="http://schemas.microsoft.com/office/drawing/2014/main" id="{8B312ABA-A1E5-7749-9A62-261E3B39419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64111" y="3004178"/>
            <a:ext cx="1954390" cy="1954390"/>
          </a:xfrm>
          <a:prstGeom prst="ellipse">
            <a:avLst/>
          </a:prstGeom>
          <a:solidFill>
            <a:schemeClr val="accent3"/>
          </a:solidFill>
          <a:ln w="19050">
            <a:solidFill>
              <a:schemeClr val="accent4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tIns="0" bIns="1044000" anchor="ctr" anchorCtr="0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nl-NL"/>
              <a:t>Klik op het onderstaande icoon om een afbeelding in te voegen</a:t>
            </a:r>
          </a:p>
        </p:txBody>
      </p:sp>
      <p:sp>
        <p:nvSpPr>
          <p:cNvPr id="31" name="Tijdelijke aanduiding voor afbeelding 2">
            <a:extLst>
              <a:ext uri="{FF2B5EF4-FFF2-40B4-BE49-F238E27FC236}">
                <a16:creationId xmlns:a16="http://schemas.microsoft.com/office/drawing/2014/main" id="{A6C54815-89C7-AB45-8CEA-1436CCB0613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700573" y="3004178"/>
            <a:ext cx="1954390" cy="1954390"/>
          </a:xfrm>
          <a:prstGeom prst="ellipse">
            <a:avLst/>
          </a:prstGeom>
          <a:solidFill>
            <a:schemeClr val="accent3"/>
          </a:solidFill>
          <a:ln w="19050">
            <a:solidFill>
              <a:schemeClr val="accent4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tIns="0" bIns="1044000" anchor="ctr" anchorCtr="0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nl-NL"/>
              <a:t>Klik op het onderstaande icoon om een afbeelding in te voegen</a:t>
            </a:r>
          </a:p>
        </p:txBody>
      </p:sp>
      <p:sp>
        <p:nvSpPr>
          <p:cNvPr id="39" name="Tijdelijke aanduiding voor afbeelding 2">
            <a:extLst>
              <a:ext uri="{FF2B5EF4-FFF2-40B4-BE49-F238E27FC236}">
                <a16:creationId xmlns:a16="http://schemas.microsoft.com/office/drawing/2014/main" id="{18FB0910-14E7-3442-AB14-5280C8780F1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537035" y="3004178"/>
            <a:ext cx="1954390" cy="1954390"/>
          </a:xfrm>
          <a:prstGeom prst="ellipse">
            <a:avLst/>
          </a:prstGeom>
          <a:solidFill>
            <a:schemeClr val="accent3"/>
          </a:solidFill>
          <a:ln w="19050">
            <a:solidFill>
              <a:schemeClr val="accent4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tIns="0" bIns="1044000" anchor="ctr" anchorCtr="0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nl-NL"/>
              <a:t>Klik op het onderstaande icoon om een afbeelding in te voegen</a:t>
            </a:r>
          </a:p>
        </p:txBody>
      </p:sp>
      <p:sp>
        <p:nvSpPr>
          <p:cNvPr id="42" name="Tijdelijke aanduiding voor afbeelding 2">
            <a:extLst>
              <a:ext uri="{FF2B5EF4-FFF2-40B4-BE49-F238E27FC236}">
                <a16:creationId xmlns:a16="http://schemas.microsoft.com/office/drawing/2014/main" id="{885F7555-E168-F14A-8A93-D42F94B5D96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373497" y="3004178"/>
            <a:ext cx="1954390" cy="1954390"/>
          </a:xfrm>
          <a:prstGeom prst="ellipse">
            <a:avLst/>
          </a:prstGeom>
          <a:solidFill>
            <a:schemeClr val="accent3"/>
          </a:solidFill>
          <a:ln w="19050">
            <a:solidFill>
              <a:schemeClr val="accent4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tIns="0" bIns="1044000" anchor="ctr" anchorCtr="0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nl-NL"/>
              <a:t>Klik op het onderstaande icoon om een afbeelding in te voegen</a:t>
            </a:r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7CC470AB-0A14-E044-ABF5-0D707B48622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367338" y="903288"/>
            <a:ext cx="2992437" cy="103187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216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400" fill="hold"/>
                                        <p:tgtEl>
                                          <p:spTgt spid="27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1" dur="400" fill="hold"/>
                                        <p:tgtEl>
                                          <p:spTgt spid="28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6" dur="400" fill="hold"/>
                                        <p:tgtEl>
                                          <p:spTgt spid="29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mph" presetSubtype="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31" dur="400" fill="hold"/>
                                        <p:tgtEl>
                                          <p:spTgt spid="30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400" fill="hold"/>
                                        <p:tgtEl>
                                          <p:spTgt spid="33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mph" presetSubtype="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41" dur="400" fill="hold"/>
                                        <p:tgtEl>
                                          <p:spTgt spid="3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6" dur="400" fill="hold"/>
                                        <p:tgtEl>
                                          <p:spTgt spid="35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mph" presetSubtype="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51" dur="400" fill="hold"/>
                                        <p:tgtEl>
                                          <p:spTgt spid="36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mph" presetSubtype="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56" dur="4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mph" presetSubtype="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61" dur="400" fill="hold"/>
                                        <p:tgtEl>
                                          <p:spTgt spid="31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mph" presetSubtype="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66" dur="400" fill="hold"/>
                                        <p:tgtEl>
                                          <p:spTgt spid="39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mph" presetSubtype="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71" dur="400" fill="hold"/>
                                        <p:tgtEl>
                                          <p:spTgt spid="42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ntr" presetSubtype="8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/>
      <p:bldP spid="2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0"/>
                  </p:stCondLst>
                  <p:childTnLst>
                    <p:animScale>
                      <p:cBhvr>
                        <p:cTn dur="400" fill="hold"/>
                        <p:tgtEl>
                          <p:spTgt spid="27"/>
                        </p:tgtEl>
                      </p:cBhvr>
                      <p:by x="104000" y="104000"/>
                    </p:animScale>
                  </p:childTnLst>
                </p:cTn>
              </p:par>
            </p:tnLst>
          </p:tmpl>
        </p:tmplLst>
      </p:bldP>
      <p:bldP spid="28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250"/>
                  </p:stCondLst>
                  <p:childTnLst>
                    <p:animScale>
                      <p:cBhvr>
                        <p:cTn dur="400" fill="hold"/>
                        <p:tgtEl>
                          <p:spTgt spid="28"/>
                        </p:tgtEl>
                      </p:cBhvr>
                      <p:by x="104000" y="104000"/>
                    </p:animScale>
                  </p:childTnLst>
                </p:cTn>
              </p:par>
            </p:tnLst>
          </p:tmpl>
        </p:tmplLst>
      </p:bldP>
      <p:bldP spid="29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500"/>
                  </p:stCondLst>
                  <p:childTnLst>
                    <p:animScale>
                      <p:cBhvr>
                        <p:cTn dur="400" fill="hold"/>
                        <p:tgtEl>
                          <p:spTgt spid="29"/>
                        </p:tgtEl>
                      </p:cBhvr>
                      <p:by x="104000" y="104000"/>
                    </p:animScale>
                  </p:childTnLst>
                </p:cTn>
              </p:par>
            </p:tnLst>
          </p:tmpl>
        </p:tmplLst>
      </p:bldP>
      <p:bldP spid="3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750"/>
                  </p:stCondLst>
                  <p:childTnLst>
                    <p:animScale>
                      <p:cBhvr>
                        <p:cTn dur="400" fill="hold"/>
                        <p:tgtEl>
                          <p:spTgt spid="30"/>
                        </p:tgtEl>
                      </p:cBhvr>
                      <p:by x="104000" y="104000"/>
                    </p:animScale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0"/>
                  </p:stCondLst>
                  <p:childTnLst>
                    <p:animScale>
                      <p:cBhvr>
                        <p:cTn dur="400" fill="hold"/>
                        <p:tgtEl>
                          <p:spTgt spid="33"/>
                        </p:tgtEl>
                      </p:cBhvr>
                      <p:by x="107000" y="107000"/>
                    </p:animScale>
                  </p:childTnLst>
                </p:cTn>
              </p:par>
            </p:tnLst>
          </p:tmpl>
        </p:tmplLst>
      </p:bldP>
      <p:bldP spid="3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250"/>
                  </p:stCondLst>
                  <p:childTnLst>
                    <p:animScale>
                      <p:cBhvr>
                        <p:cTn dur="400" fill="hold"/>
                        <p:tgtEl>
                          <p:spTgt spid="34"/>
                        </p:tgtEl>
                      </p:cBhvr>
                      <p:by x="107000" y="107000"/>
                    </p:animScale>
                  </p:childTnLst>
                </p:cTn>
              </p:par>
            </p:tnLst>
          </p:tmpl>
        </p:tmplLst>
      </p:bldP>
      <p:bldP spid="3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500"/>
                  </p:stCondLst>
                  <p:childTnLst>
                    <p:animScale>
                      <p:cBhvr>
                        <p:cTn dur="400" fill="hold"/>
                        <p:tgtEl>
                          <p:spTgt spid="35"/>
                        </p:tgtEl>
                      </p:cBhvr>
                      <p:by x="107000" y="107000"/>
                    </p:animScale>
                  </p:childTnLst>
                </p:cTn>
              </p:par>
            </p:tnLst>
          </p:tmpl>
        </p:tmplLst>
      </p:bldP>
      <p:bldP spid="36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750"/>
                  </p:stCondLst>
                  <p:childTnLst>
                    <p:animScale>
                      <p:cBhvr>
                        <p:cTn dur="400" fill="hold"/>
                        <p:tgtEl>
                          <p:spTgt spid="36"/>
                        </p:tgtEl>
                      </p:cBhvr>
                      <p:by x="107000" y="107000"/>
                    </p:animScale>
                  </p:childTnLst>
                </p:cTn>
              </p:par>
            </p:tnLst>
          </p:tmpl>
        </p:tmplLst>
      </p:bldP>
      <p:bldP spid="25" grpId="0" animBg="1"/>
      <p:bldP spid="25" grpId="1" animBg="1"/>
      <p:bldP spid="31" grpId="0" animBg="1"/>
      <p:bldP spid="31" grpId="1" animBg="1"/>
      <p:bldP spid="39" grpId="0" animBg="1"/>
      <p:bldP spid="39" grpId="1" animBg="1"/>
      <p:bldP spid="42" grpId="0" animBg="1"/>
      <p:bldP spid="42" grpId="1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RAAG: TEKS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D2F64DBD-22CC-4C98-8E7C-04E12445AB2E}"/>
              </a:ext>
            </a:extLst>
          </p:cNvPr>
          <p:cNvSpPr/>
          <p:nvPr userDrawn="1"/>
        </p:nvSpPr>
        <p:spPr>
          <a:xfrm>
            <a:off x="218864" y="203200"/>
            <a:ext cx="11754274" cy="6451600"/>
          </a:xfrm>
          <a:prstGeom prst="roundRect">
            <a:avLst>
              <a:gd name="adj" fmla="val 2228"/>
            </a:avLst>
          </a:prstGeom>
          <a:solidFill>
            <a:schemeClr val="accent3"/>
          </a:solidFill>
          <a:ln>
            <a:noFill/>
          </a:ln>
          <a:effectLst>
            <a:outerShdw blurRad="241300" algn="c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Rechthoek: afgeronde hoeken 42">
            <a:extLst>
              <a:ext uri="{FF2B5EF4-FFF2-40B4-BE49-F238E27FC236}">
                <a16:creationId xmlns:a16="http://schemas.microsoft.com/office/drawing/2014/main" id="{6C1E72E8-FF03-FF44-9B78-E66ADC86DD14}"/>
              </a:ext>
            </a:extLst>
          </p:cNvPr>
          <p:cNvSpPr/>
          <p:nvPr userDrawn="1"/>
        </p:nvSpPr>
        <p:spPr>
          <a:xfrm>
            <a:off x="218864" y="203200"/>
            <a:ext cx="11754274" cy="6451600"/>
          </a:xfrm>
          <a:prstGeom prst="roundRect">
            <a:avLst>
              <a:gd name="adj" fmla="val 2228"/>
            </a:avLst>
          </a:prstGeom>
          <a:blipFill dpi="0" rotWithShape="1"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Ovaal 27">
            <a:extLst>
              <a:ext uri="{FF2B5EF4-FFF2-40B4-BE49-F238E27FC236}">
                <a16:creationId xmlns:a16="http://schemas.microsoft.com/office/drawing/2014/main" id="{4F05B24E-BBC4-B64A-B6F4-137A47B28119}"/>
              </a:ext>
            </a:extLst>
          </p:cNvPr>
          <p:cNvSpPr/>
          <p:nvPr userDrawn="1"/>
        </p:nvSpPr>
        <p:spPr>
          <a:xfrm>
            <a:off x="3087128" y="420128"/>
            <a:ext cx="6017745" cy="6017745"/>
          </a:xfrm>
          <a:prstGeom prst="ellipse">
            <a:avLst/>
          </a:prstGeom>
          <a:gradFill flip="none" rotWithShape="1">
            <a:gsLst>
              <a:gs pos="20000">
                <a:schemeClr val="accent3"/>
              </a:gs>
              <a:gs pos="99000">
                <a:schemeClr val="accent3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hthoek: afgeronde hoeken 15">
            <a:extLst>
              <a:ext uri="{FF2B5EF4-FFF2-40B4-BE49-F238E27FC236}">
                <a16:creationId xmlns:a16="http://schemas.microsoft.com/office/drawing/2014/main" id="{D8E11DC8-F439-4B25-8100-71E3C2139685}"/>
              </a:ext>
            </a:extLst>
          </p:cNvPr>
          <p:cNvSpPr/>
          <p:nvPr userDrawn="1"/>
        </p:nvSpPr>
        <p:spPr>
          <a:xfrm>
            <a:off x="606506" y="1572352"/>
            <a:ext cx="720000" cy="72000"/>
          </a:xfrm>
          <a:prstGeom prst="roundRect">
            <a:avLst>
              <a:gd name="adj" fmla="val 50000"/>
            </a:avLst>
          </a:prstGeom>
          <a:gradFill>
            <a:gsLst>
              <a:gs pos="2000">
                <a:srgbClr val="F94F6B"/>
              </a:gs>
              <a:gs pos="100000">
                <a:srgbClr val="B86DF2"/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3EEB78FD-C1D1-460A-9F35-AFB996737D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508" y="547514"/>
            <a:ext cx="10978984" cy="802315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>
                <a:solidFill>
                  <a:schemeClr val="accent5"/>
                </a:solidFill>
              </a:defRPr>
            </a:lvl1pPr>
          </a:lstStyle>
          <a:p>
            <a:r>
              <a:rPr lang="nl-NL"/>
              <a:t>Plaats hier je vraag</a:t>
            </a:r>
            <a:br>
              <a:rPr lang="nl-NL"/>
            </a:br>
            <a:r>
              <a:rPr lang="nl-NL"/>
              <a:t>maximaal twee regels</a:t>
            </a:r>
          </a:p>
        </p:txBody>
      </p:sp>
      <p:sp>
        <p:nvSpPr>
          <p:cNvPr id="27" name="Tijdelijke aanduiding voor tekst 26">
            <a:extLst>
              <a:ext uri="{FF2B5EF4-FFF2-40B4-BE49-F238E27FC236}">
                <a16:creationId xmlns:a16="http://schemas.microsoft.com/office/drawing/2014/main" id="{6CCBEFBF-45F2-461A-A87A-CE6247421B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6506" y="2284762"/>
            <a:ext cx="5330183" cy="720000"/>
          </a:xfrm>
          <a:prstGeom prst="roundRect">
            <a:avLst>
              <a:gd name="adj" fmla="val 8522"/>
            </a:avLst>
          </a:prstGeom>
          <a:solidFill>
            <a:srgbClr val="252C4A"/>
          </a:solidFill>
          <a:ln w="19050">
            <a:solidFill>
              <a:schemeClr val="accent4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lIns="738000" tIns="216000" rIns="216000" bIns="216000" anchor="ctr" anchorCtr="0"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Dit is het eerste antwoord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46F59E0C-CC9A-4341-8606-88B2875402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1935" y="2532476"/>
            <a:ext cx="225340" cy="224573"/>
          </a:xfrm>
          <a:custGeom>
            <a:avLst/>
            <a:gdLst/>
            <a:ahLst/>
            <a:cxnLst/>
            <a:rect l="l" t="t" r="r" b="b"/>
            <a:pathLst>
              <a:path w="875705" h="872728">
                <a:moveTo>
                  <a:pt x="431006" y="203597"/>
                </a:moveTo>
                <a:lnTo>
                  <a:pt x="313134" y="527447"/>
                </a:lnTo>
                <a:lnTo>
                  <a:pt x="551259" y="527447"/>
                </a:lnTo>
                <a:close/>
                <a:moveTo>
                  <a:pt x="339924" y="0"/>
                </a:moveTo>
                <a:lnTo>
                  <a:pt x="526256" y="0"/>
                </a:lnTo>
                <a:lnTo>
                  <a:pt x="875705" y="872728"/>
                </a:lnTo>
                <a:lnTo>
                  <a:pt x="684014" y="872728"/>
                </a:lnTo>
                <a:lnTo>
                  <a:pt x="607814" y="674489"/>
                </a:lnTo>
                <a:lnTo>
                  <a:pt x="258961" y="674489"/>
                </a:lnTo>
                <a:lnTo>
                  <a:pt x="186928" y="872728"/>
                </a:lnTo>
                <a:lnTo>
                  <a:pt x="0" y="872728"/>
                </a:ln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 w="19050">
            <a:noFill/>
          </a:ln>
          <a:effectLst/>
        </p:spPr>
        <p:txBody>
          <a:bodyPr wrap="square" lIns="216000" tIns="216000" rIns="216000" bIns="216000" anchor="b">
            <a:noAutofit/>
          </a:bodyPr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42" name="Tijdelijke aanduiding voor tekst 26">
            <a:extLst>
              <a:ext uri="{FF2B5EF4-FFF2-40B4-BE49-F238E27FC236}">
                <a16:creationId xmlns:a16="http://schemas.microsoft.com/office/drawing/2014/main" id="{5FD9DE4B-4636-436C-AA1C-669DF70499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6506" y="3378172"/>
            <a:ext cx="5330183" cy="720000"/>
          </a:xfrm>
          <a:prstGeom prst="roundRect">
            <a:avLst>
              <a:gd name="adj" fmla="val 8522"/>
            </a:avLst>
          </a:prstGeom>
          <a:solidFill>
            <a:srgbClr val="252C4A"/>
          </a:solidFill>
          <a:ln w="19050">
            <a:solidFill>
              <a:schemeClr val="accent4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lIns="738000" tIns="216000" rIns="216000" bIns="216000" anchor="ctr" anchorCtr="0"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Dit is het tweede antwoord</a:t>
            </a:r>
          </a:p>
        </p:txBody>
      </p:sp>
      <p:sp>
        <p:nvSpPr>
          <p:cNvPr id="43" name="Tijdelijke aanduiding voor tekst 26">
            <a:extLst>
              <a:ext uri="{FF2B5EF4-FFF2-40B4-BE49-F238E27FC236}">
                <a16:creationId xmlns:a16="http://schemas.microsoft.com/office/drawing/2014/main" id="{33D613A2-4428-4517-84F8-23A4A84183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6506" y="4471582"/>
            <a:ext cx="5330183" cy="720000"/>
          </a:xfrm>
          <a:prstGeom prst="roundRect">
            <a:avLst>
              <a:gd name="adj" fmla="val 8522"/>
            </a:avLst>
          </a:prstGeom>
          <a:solidFill>
            <a:srgbClr val="252C4A"/>
          </a:solidFill>
          <a:ln w="19050">
            <a:solidFill>
              <a:schemeClr val="accent4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lIns="738000" tIns="216000" rIns="216000" bIns="216000" anchor="ctr" anchorCtr="0"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Dit is het derde antwoord</a:t>
            </a:r>
          </a:p>
        </p:txBody>
      </p:sp>
      <p:sp>
        <p:nvSpPr>
          <p:cNvPr id="34" name="Tijdelijke aanduiding voor tekst 33">
            <a:extLst>
              <a:ext uri="{FF2B5EF4-FFF2-40B4-BE49-F238E27FC236}">
                <a16:creationId xmlns:a16="http://schemas.microsoft.com/office/drawing/2014/main" id="{1D50D938-9F7B-416C-AD12-6DE105D504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0548" y="3625885"/>
            <a:ext cx="188115" cy="224574"/>
          </a:xfrm>
          <a:custGeom>
            <a:avLst/>
            <a:gdLst/>
            <a:ahLst/>
            <a:cxnLst/>
            <a:rect l="l" t="t" r="r" b="b"/>
            <a:pathLst>
              <a:path w="731044" h="872728">
                <a:moveTo>
                  <a:pt x="176213" y="492323"/>
                </a:moveTo>
                <a:lnTo>
                  <a:pt x="176213" y="725686"/>
                </a:lnTo>
                <a:lnTo>
                  <a:pt x="339328" y="725686"/>
                </a:lnTo>
                <a:cubicBezTo>
                  <a:pt x="402828" y="725686"/>
                  <a:pt x="443111" y="723900"/>
                  <a:pt x="460177" y="720328"/>
                </a:cubicBezTo>
                <a:cubicBezTo>
                  <a:pt x="486370" y="715566"/>
                  <a:pt x="507702" y="703957"/>
                  <a:pt x="524173" y="685502"/>
                </a:cubicBezTo>
                <a:cubicBezTo>
                  <a:pt x="540643" y="667048"/>
                  <a:pt x="548878" y="642342"/>
                  <a:pt x="548878" y="611386"/>
                </a:cubicBezTo>
                <a:cubicBezTo>
                  <a:pt x="548878" y="585192"/>
                  <a:pt x="542528" y="562967"/>
                  <a:pt x="529828" y="544711"/>
                </a:cubicBezTo>
                <a:cubicBezTo>
                  <a:pt x="517128" y="526455"/>
                  <a:pt x="498773" y="513159"/>
                  <a:pt x="474762" y="504825"/>
                </a:cubicBezTo>
                <a:cubicBezTo>
                  <a:pt x="450751" y="496491"/>
                  <a:pt x="398661" y="492323"/>
                  <a:pt x="318492" y="492323"/>
                </a:cubicBezTo>
                <a:close/>
                <a:moveTo>
                  <a:pt x="176213" y="145256"/>
                </a:moveTo>
                <a:lnTo>
                  <a:pt x="176213" y="347067"/>
                </a:lnTo>
                <a:lnTo>
                  <a:pt x="291703" y="347067"/>
                </a:lnTo>
                <a:cubicBezTo>
                  <a:pt x="360363" y="347067"/>
                  <a:pt x="403027" y="346075"/>
                  <a:pt x="419695" y="344091"/>
                </a:cubicBezTo>
                <a:cubicBezTo>
                  <a:pt x="449858" y="340519"/>
                  <a:pt x="473571" y="330101"/>
                  <a:pt x="490835" y="312837"/>
                </a:cubicBezTo>
                <a:cubicBezTo>
                  <a:pt x="508099" y="295573"/>
                  <a:pt x="516731" y="272852"/>
                  <a:pt x="516731" y="244673"/>
                </a:cubicBezTo>
                <a:cubicBezTo>
                  <a:pt x="516731" y="217686"/>
                  <a:pt x="509290" y="195759"/>
                  <a:pt x="494407" y="178891"/>
                </a:cubicBezTo>
                <a:cubicBezTo>
                  <a:pt x="479524" y="162024"/>
                  <a:pt x="457399" y="151805"/>
                  <a:pt x="428030" y="148233"/>
                </a:cubicBezTo>
                <a:cubicBezTo>
                  <a:pt x="410567" y="146248"/>
                  <a:pt x="360363" y="145256"/>
                  <a:pt x="277416" y="145256"/>
                </a:cubicBezTo>
                <a:close/>
                <a:moveTo>
                  <a:pt x="0" y="0"/>
                </a:moveTo>
                <a:lnTo>
                  <a:pt x="348853" y="0"/>
                </a:lnTo>
                <a:cubicBezTo>
                  <a:pt x="417909" y="0"/>
                  <a:pt x="469404" y="2877"/>
                  <a:pt x="503337" y="8632"/>
                </a:cubicBezTo>
                <a:cubicBezTo>
                  <a:pt x="537270" y="14387"/>
                  <a:pt x="567631" y="26392"/>
                  <a:pt x="594420" y="44648"/>
                </a:cubicBezTo>
                <a:cubicBezTo>
                  <a:pt x="621209" y="62905"/>
                  <a:pt x="643533" y="87213"/>
                  <a:pt x="661392" y="117574"/>
                </a:cubicBezTo>
                <a:cubicBezTo>
                  <a:pt x="679252" y="147935"/>
                  <a:pt x="688181" y="181967"/>
                  <a:pt x="688181" y="219670"/>
                </a:cubicBezTo>
                <a:cubicBezTo>
                  <a:pt x="688181" y="260548"/>
                  <a:pt x="677168" y="298053"/>
                  <a:pt x="655141" y="332184"/>
                </a:cubicBezTo>
                <a:cubicBezTo>
                  <a:pt x="633115" y="366316"/>
                  <a:pt x="603250" y="391914"/>
                  <a:pt x="565547" y="408980"/>
                </a:cubicBezTo>
                <a:cubicBezTo>
                  <a:pt x="618728" y="424458"/>
                  <a:pt x="659606" y="450850"/>
                  <a:pt x="688181" y="488156"/>
                </a:cubicBezTo>
                <a:cubicBezTo>
                  <a:pt x="716756" y="525462"/>
                  <a:pt x="731044" y="569317"/>
                  <a:pt x="731044" y="619720"/>
                </a:cubicBezTo>
                <a:cubicBezTo>
                  <a:pt x="731044" y="659408"/>
                  <a:pt x="721816" y="698004"/>
                  <a:pt x="703362" y="735509"/>
                </a:cubicBezTo>
                <a:cubicBezTo>
                  <a:pt x="684907" y="773013"/>
                  <a:pt x="659706" y="802977"/>
                  <a:pt x="627757" y="825401"/>
                </a:cubicBezTo>
                <a:cubicBezTo>
                  <a:pt x="595809" y="847824"/>
                  <a:pt x="556419" y="861616"/>
                  <a:pt x="509588" y="866775"/>
                </a:cubicBezTo>
                <a:cubicBezTo>
                  <a:pt x="480219" y="869950"/>
                  <a:pt x="409377" y="871934"/>
                  <a:pt x="297061" y="872728"/>
                </a:cubicBezTo>
                <a:lnTo>
                  <a:pt x="0" y="872728"/>
                </a:ln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 w="19050">
            <a:noFill/>
          </a:ln>
          <a:effectLst/>
        </p:spPr>
        <p:txBody>
          <a:bodyPr wrap="square" lIns="216000" tIns="216000" rIns="216000" bIns="216000" anchor="b">
            <a:noAutofit/>
          </a:bodyPr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id="{5595F5A4-5980-496E-BBD0-83BE5DF05B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6795" y="4715466"/>
            <a:ext cx="195621" cy="232233"/>
          </a:xfrm>
          <a:custGeom>
            <a:avLst/>
            <a:gdLst/>
            <a:ahLst/>
            <a:cxnLst/>
            <a:rect l="l" t="t" r="r" b="b"/>
            <a:pathLst>
              <a:path w="760214" h="902494">
                <a:moveTo>
                  <a:pt x="408384" y="0"/>
                </a:moveTo>
                <a:cubicBezTo>
                  <a:pt x="515143" y="0"/>
                  <a:pt x="601860" y="31552"/>
                  <a:pt x="668535" y="94655"/>
                </a:cubicBezTo>
                <a:cubicBezTo>
                  <a:pt x="708223" y="131961"/>
                  <a:pt x="737989" y="185539"/>
                  <a:pt x="757832" y="255389"/>
                </a:cubicBezTo>
                <a:lnTo>
                  <a:pt x="583406" y="297061"/>
                </a:lnTo>
                <a:cubicBezTo>
                  <a:pt x="573087" y="251817"/>
                  <a:pt x="551557" y="216099"/>
                  <a:pt x="518814" y="189905"/>
                </a:cubicBezTo>
                <a:cubicBezTo>
                  <a:pt x="486072" y="163711"/>
                  <a:pt x="446285" y="150614"/>
                  <a:pt x="399454" y="150614"/>
                </a:cubicBezTo>
                <a:cubicBezTo>
                  <a:pt x="334764" y="150614"/>
                  <a:pt x="282277" y="173831"/>
                  <a:pt x="241994" y="220266"/>
                </a:cubicBezTo>
                <a:cubicBezTo>
                  <a:pt x="201711" y="266700"/>
                  <a:pt x="181570" y="341908"/>
                  <a:pt x="181570" y="445889"/>
                </a:cubicBezTo>
                <a:cubicBezTo>
                  <a:pt x="181570" y="556220"/>
                  <a:pt x="201414" y="634802"/>
                  <a:pt x="241101" y="681633"/>
                </a:cubicBezTo>
                <a:cubicBezTo>
                  <a:pt x="280789" y="728464"/>
                  <a:pt x="332382" y="751880"/>
                  <a:pt x="395882" y="751880"/>
                </a:cubicBezTo>
                <a:cubicBezTo>
                  <a:pt x="442714" y="751880"/>
                  <a:pt x="482996" y="736997"/>
                  <a:pt x="516731" y="707231"/>
                </a:cubicBezTo>
                <a:cubicBezTo>
                  <a:pt x="550465" y="677466"/>
                  <a:pt x="574675" y="630634"/>
                  <a:pt x="589359" y="566738"/>
                </a:cubicBezTo>
                <a:lnTo>
                  <a:pt x="760214" y="620911"/>
                </a:lnTo>
                <a:cubicBezTo>
                  <a:pt x="734020" y="716161"/>
                  <a:pt x="690463" y="786904"/>
                  <a:pt x="629542" y="833140"/>
                </a:cubicBezTo>
                <a:cubicBezTo>
                  <a:pt x="568622" y="879376"/>
                  <a:pt x="491331" y="902494"/>
                  <a:pt x="397668" y="902494"/>
                </a:cubicBezTo>
                <a:cubicBezTo>
                  <a:pt x="281781" y="902494"/>
                  <a:pt x="186531" y="862906"/>
                  <a:pt x="111918" y="783729"/>
                </a:cubicBezTo>
                <a:cubicBezTo>
                  <a:pt x="37306" y="704552"/>
                  <a:pt x="0" y="596305"/>
                  <a:pt x="0" y="458986"/>
                </a:cubicBezTo>
                <a:cubicBezTo>
                  <a:pt x="0" y="313730"/>
                  <a:pt x="37504" y="200918"/>
                  <a:pt x="112514" y="120551"/>
                </a:cubicBezTo>
                <a:cubicBezTo>
                  <a:pt x="187523" y="40184"/>
                  <a:pt x="286146" y="0"/>
                  <a:pt x="408384" y="0"/>
                </a:cubicBez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 w="19050">
            <a:noFill/>
          </a:ln>
          <a:effectLst/>
        </p:spPr>
        <p:txBody>
          <a:bodyPr wrap="square" lIns="216000" tIns="216000" rIns="216000" bIns="216000" anchor="b">
            <a:noAutofit/>
          </a:bodyPr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20" name="Tijdelijke aanduiding voor tekst 26">
            <a:extLst>
              <a:ext uri="{FF2B5EF4-FFF2-40B4-BE49-F238E27FC236}">
                <a16:creationId xmlns:a16="http://schemas.microsoft.com/office/drawing/2014/main" id="{622953C4-25FB-475A-9BAD-204FF7218A9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55816" y="2284762"/>
            <a:ext cx="5330183" cy="720000"/>
          </a:xfrm>
          <a:prstGeom prst="roundRect">
            <a:avLst>
              <a:gd name="adj" fmla="val 8522"/>
            </a:avLst>
          </a:prstGeom>
          <a:solidFill>
            <a:srgbClr val="252C4A"/>
          </a:solidFill>
          <a:ln w="19050">
            <a:solidFill>
              <a:schemeClr val="accent4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lIns="738000" tIns="216000" rIns="216000" bIns="216000" anchor="ctr" anchorCtr="0"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Dit is het vierde antwoord</a:t>
            </a:r>
          </a:p>
        </p:txBody>
      </p:sp>
      <p:sp>
        <p:nvSpPr>
          <p:cNvPr id="22" name="Tijdelijke aanduiding voor tekst 26">
            <a:extLst>
              <a:ext uri="{FF2B5EF4-FFF2-40B4-BE49-F238E27FC236}">
                <a16:creationId xmlns:a16="http://schemas.microsoft.com/office/drawing/2014/main" id="{D9117EFC-D1F9-4D4C-8532-CA97F5D60FA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55816" y="3378172"/>
            <a:ext cx="5330183" cy="720000"/>
          </a:xfrm>
          <a:prstGeom prst="roundRect">
            <a:avLst>
              <a:gd name="adj" fmla="val 8522"/>
            </a:avLst>
          </a:prstGeom>
          <a:solidFill>
            <a:srgbClr val="252C4A"/>
          </a:solidFill>
          <a:ln w="19050">
            <a:solidFill>
              <a:schemeClr val="accent4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lIns="738000" tIns="216000" rIns="216000" bIns="216000" anchor="ctr" anchorCtr="0"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Dit is het vijfde antwoord</a:t>
            </a:r>
          </a:p>
        </p:txBody>
      </p:sp>
      <p:sp>
        <p:nvSpPr>
          <p:cNvPr id="23" name="Tijdelijke aanduiding voor tekst 26">
            <a:extLst>
              <a:ext uri="{FF2B5EF4-FFF2-40B4-BE49-F238E27FC236}">
                <a16:creationId xmlns:a16="http://schemas.microsoft.com/office/drawing/2014/main" id="{522953BF-CABC-4E3C-9743-F08549A5D11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55816" y="4471582"/>
            <a:ext cx="5330183" cy="720000"/>
          </a:xfrm>
          <a:prstGeom prst="roundRect">
            <a:avLst>
              <a:gd name="adj" fmla="val 8522"/>
            </a:avLst>
          </a:prstGeom>
          <a:solidFill>
            <a:srgbClr val="252C4A"/>
          </a:solidFill>
          <a:ln w="19050">
            <a:solidFill>
              <a:schemeClr val="accent4"/>
            </a:solidFill>
          </a:ln>
          <a:effectLst>
            <a:outerShdw blurRad="241300" algn="ctr" rotWithShape="0">
              <a:srgbClr val="000000">
                <a:alpha val="20000"/>
              </a:srgbClr>
            </a:outerShdw>
          </a:effectLst>
        </p:spPr>
        <p:txBody>
          <a:bodyPr lIns="738000" tIns="216000" rIns="216000" bIns="216000" anchor="ctr" anchorCtr="0"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Dit is het zesde antwoord</a:t>
            </a:r>
          </a:p>
        </p:txBody>
      </p:sp>
      <p:sp>
        <p:nvSpPr>
          <p:cNvPr id="47" name="Tijdelijke aanduiding voor tekst 46">
            <a:extLst>
              <a:ext uri="{FF2B5EF4-FFF2-40B4-BE49-F238E27FC236}">
                <a16:creationId xmlns:a16="http://schemas.microsoft.com/office/drawing/2014/main" id="{5BFC6454-56D2-4042-BCDD-36423A2F4AB1}"/>
              </a:ext>
            </a:extLst>
          </p:cNvPr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6550954" y="2533849"/>
            <a:ext cx="187116" cy="223200"/>
          </a:xfrm>
          <a:custGeom>
            <a:avLst/>
            <a:gdLst>
              <a:gd name="connsiteX0" fmla="*/ 481157 w 1997772"/>
              <a:gd name="connsiteY0" fmla="*/ 403130 h 2383024"/>
              <a:gd name="connsiteX1" fmla="*/ 481157 w 1997772"/>
              <a:gd name="connsiteY1" fmla="*/ 1981517 h 2383024"/>
              <a:gd name="connsiteX2" fmla="*/ 840393 w 1997772"/>
              <a:gd name="connsiteY2" fmla="*/ 1981517 h 2383024"/>
              <a:gd name="connsiteX3" fmla="*/ 1131364 w 1997772"/>
              <a:gd name="connsiteY3" fmla="*/ 1958759 h 2383024"/>
              <a:gd name="connsiteX4" fmla="*/ 1325619 w 1997772"/>
              <a:gd name="connsiteY4" fmla="*/ 1859604 h 2383024"/>
              <a:gd name="connsiteX5" fmla="*/ 1451594 w 1997772"/>
              <a:gd name="connsiteY5" fmla="*/ 1629593 h 2383024"/>
              <a:gd name="connsiteX6" fmla="*/ 1500360 w 1997772"/>
              <a:gd name="connsiteY6" fmla="*/ 1193134 h 2383024"/>
              <a:gd name="connsiteX7" fmla="*/ 1451594 w 1997772"/>
              <a:gd name="connsiteY7" fmla="*/ 768876 h 2383024"/>
              <a:gd name="connsiteX8" fmla="*/ 1315048 w 1997772"/>
              <a:gd name="connsiteY8" fmla="*/ 538047 h 2383024"/>
              <a:gd name="connsiteX9" fmla="*/ 1092350 w 1997772"/>
              <a:gd name="connsiteY9" fmla="*/ 425888 h 2383024"/>
              <a:gd name="connsiteX10" fmla="*/ 697352 w 1997772"/>
              <a:gd name="connsiteY10" fmla="*/ 403130 h 2383024"/>
              <a:gd name="connsiteX11" fmla="*/ 0 w 1997772"/>
              <a:gd name="connsiteY11" fmla="*/ 0 h 2383024"/>
              <a:gd name="connsiteX12" fmla="*/ 879407 w 1997772"/>
              <a:gd name="connsiteY12" fmla="*/ 0 h 2383024"/>
              <a:gd name="connsiteX13" fmla="*/ 1332932 w 1997772"/>
              <a:gd name="connsiteY13" fmla="*/ 45516 h 2383024"/>
              <a:gd name="connsiteX14" fmla="*/ 1692175 w 1997772"/>
              <a:gd name="connsiteY14" fmla="*/ 264962 h 2383024"/>
              <a:gd name="connsiteX15" fmla="*/ 1919746 w 1997772"/>
              <a:gd name="connsiteY15" fmla="*/ 651025 h 2383024"/>
              <a:gd name="connsiteX16" fmla="*/ 1997772 w 1997772"/>
              <a:gd name="connsiteY16" fmla="*/ 1214270 h 2383024"/>
              <a:gd name="connsiteX17" fmla="*/ 1924626 w 1997772"/>
              <a:gd name="connsiteY17" fmla="*/ 1721435 h 2383024"/>
              <a:gd name="connsiteX18" fmla="*/ 1669418 w 1997772"/>
              <a:gd name="connsiteY18" fmla="*/ 2142443 h 2383024"/>
              <a:gd name="connsiteX19" fmla="*/ 1331303 w 1997772"/>
              <a:gd name="connsiteY19" fmla="*/ 2332635 h 2383024"/>
              <a:gd name="connsiteX20" fmla="*/ 905415 w 1997772"/>
              <a:gd name="connsiteY20" fmla="*/ 2383024 h 2383024"/>
              <a:gd name="connsiteX21" fmla="*/ 0 w 1997772"/>
              <a:gd name="connsiteY21" fmla="*/ 2383024 h 2383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97772" h="2383024">
                <a:moveTo>
                  <a:pt x="481157" y="403130"/>
                </a:moveTo>
                <a:lnTo>
                  <a:pt x="481157" y="1981517"/>
                </a:lnTo>
                <a:lnTo>
                  <a:pt x="840393" y="1981517"/>
                </a:lnTo>
                <a:cubicBezTo>
                  <a:pt x="974777" y="1981517"/>
                  <a:pt x="1071762" y="1973933"/>
                  <a:pt x="1131364" y="1958759"/>
                </a:cubicBezTo>
                <a:cubicBezTo>
                  <a:pt x="1209390" y="1939252"/>
                  <a:pt x="1274142" y="1906200"/>
                  <a:pt x="1325619" y="1859604"/>
                </a:cubicBezTo>
                <a:cubicBezTo>
                  <a:pt x="1377089" y="1813007"/>
                  <a:pt x="1419083" y="1736339"/>
                  <a:pt x="1451594" y="1629593"/>
                </a:cubicBezTo>
                <a:cubicBezTo>
                  <a:pt x="1484105" y="1522848"/>
                  <a:pt x="1500360" y="1377366"/>
                  <a:pt x="1500360" y="1193134"/>
                </a:cubicBezTo>
                <a:cubicBezTo>
                  <a:pt x="1500360" y="1008910"/>
                  <a:pt x="1484105" y="867490"/>
                  <a:pt x="1451594" y="768876"/>
                </a:cubicBezTo>
                <a:cubicBezTo>
                  <a:pt x="1419083" y="670261"/>
                  <a:pt x="1373567" y="593316"/>
                  <a:pt x="1315048" y="538047"/>
                </a:cubicBezTo>
                <a:cubicBezTo>
                  <a:pt x="1256534" y="482779"/>
                  <a:pt x="1182300" y="445394"/>
                  <a:pt x="1092350" y="425888"/>
                </a:cubicBezTo>
                <a:cubicBezTo>
                  <a:pt x="1025165" y="410720"/>
                  <a:pt x="893499" y="403130"/>
                  <a:pt x="697352" y="403130"/>
                </a:cubicBezTo>
                <a:close/>
                <a:moveTo>
                  <a:pt x="0" y="0"/>
                </a:moveTo>
                <a:lnTo>
                  <a:pt x="879407" y="0"/>
                </a:lnTo>
                <a:cubicBezTo>
                  <a:pt x="1077724" y="0"/>
                  <a:pt x="1228897" y="15174"/>
                  <a:pt x="1332932" y="45516"/>
                </a:cubicBezTo>
                <a:cubicBezTo>
                  <a:pt x="1472729" y="86698"/>
                  <a:pt x="1592473" y="159845"/>
                  <a:pt x="1692175" y="264962"/>
                </a:cubicBezTo>
                <a:cubicBezTo>
                  <a:pt x="1791871" y="370078"/>
                  <a:pt x="1867728" y="498764"/>
                  <a:pt x="1919746" y="651025"/>
                </a:cubicBezTo>
                <a:cubicBezTo>
                  <a:pt x="1971763" y="803286"/>
                  <a:pt x="1997772" y="991032"/>
                  <a:pt x="1997772" y="1214270"/>
                </a:cubicBezTo>
                <a:cubicBezTo>
                  <a:pt x="1997772" y="1410417"/>
                  <a:pt x="1973392" y="1579475"/>
                  <a:pt x="1924626" y="1721435"/>
                </a:cubicBezTo>
                <a:cubicBezTo>
                  <a:pt x="1865018" y="1894825"/>
                  <a:pt x="1779948" y="2035163"/>
                  <a:pt x="1669418" y="2142443"/>
                </a:cubicBezTo>
                <a:cubicBezTo>
                  <a:pt x="1585970" y="2223720"/>
                  <a:pt x="1473270" y="2287120"/>
                  <a:pt x="1331303" y="2332635"/>
                </a:cubicBezTo>
                <a:cubicBezTo>
                  <a:pt x="1225105" y="2366228"/>
                  <a:pt x="1083144" y="2383024"/>
                  <a:pt x="905415" y="2383024"/>
                </a:cubicBezTo>
                <a:lnTo>
                  <a:pt x="0" y="2383024"/>
                </a:ln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 w="19050">
            <a:noFill/>
          </a:ln>
          <a:effectLst/>
        </p:spPr>
        <p:txBody>
          <a:bodyPr wrap="square" lIns="216000" tIns="216000" rIns="216000" bIns="216000" anchor="b">
            <a:noAutofit/>
          </a:bodyPr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49" name="Tijdelijke aanduiding voor tekst 48">
            <a:extLst>
              <a:ext uri="{FF2B5EF4-FFF2-40B4-BE49-F238E27FC236}">
                <a16:creationId xmlns:a16="http://schemas.microsoft.com/office/drawing/2014/main" id="{86CB008C-DBAE-4F9B-BBCE-35150F4BB4B3}"/>
              </a:ext>
            </a:extLst>
          </p:cNvPr>
          <p:cNvSpPr>
            <a:spLocks noGrp="1" noChangeAspect="1"/>
          </p:cNvSpPr>
          <p:nvPr>
            <p:ph type="body" sz="quarter" idx="28" hasCustomPrompt="1"/>
          </p:nvPr>
        </p:nvSpPr>
        <p:spPr>
          <a:xfrm>
            <a:off x="6550954" y="4724499"/>
            <a:ext cx="153013" cy="223200"/>
          </a:xfrm>
          <a:custGeom>
            <a:avLst/>
            <a:gdLst>
              <a:gd name="connsiteX0" fmla="*/ 0 w 1633656"/>
              <a:gd name="connsiteY0" fmla="*/ 0 h 2383016"/>
              <a:gd name="connsiteX1" fmla="*/ 1633656 w 1633656"/>
              <a:gd name="connsiteY1" fmla="*/ 0 h 2383016"/>
              <a:gd name="connsiteX2" fmla="*/ 1633656 w 1633656"/>
              <a:gd name="connsiteY2" fmla="*/ 403129 h 2383016"/>
              <a:gd name="connsiteX3" fmla="*/ 481157 w 1633656"/>
              <a:gd name="connsiteY3" fmla="*/ 403129 h 2383016"/>
              <a:gd name="connsiteX4" fmla="*/ 481157 w 1633656"/>
              <a:gd name="connsiteY4" fmla="*/ 967190 h 2383016"/>
              <a:gd name="connsiteX5" fmla="*/ 1475981 w 1633656"/>
              <a:gd name="connsiteY5" fmla="*/ 967190 h 2383016"/>
              <a:gd name="connsiteX6" fmla="*/ 1475981 w 1633656"/>
              <a:gd name="connsiteY6" fmla="*/ 1370318 h 2383016"/>
              <a:gd name="connsiteX7" fmla="*/ 481157 w 1633656"/>
              <a:gd name="connsiteY7" fmla="*/ 1370318 h 2383016"/>
              <a:gd name="connsiteX8" fmla="*/ 481157 w 1633656"/>
              <a:gd name="connsiteY8" fmla="*/ 2383016 h 2383016"/>
              <a:gd name="connsiteX9" fmla="*/ 0 w 1633656"/>
              <a:gd name="connsiteY9" fmla="*/ 2383016 h 2383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33656" h="2383016">
                <a:moveTo>
                  <a:pt x="0" y="0"/>
                </a:moveTo>
                <a:lnTo>
                  <a:pt x="1633656" y="0"/>
                </a:lnTo>
                <a:lnTo>
                  <a:pt x="1633656" y="403129"/>
                </a:lnTo>
                <a:lnTo>
                  <a:pt x="481157" y="403129"/>
                </a:lnTo>
                <a:lnTo>
                  <a:pt x="481157" y="967190"/>
                </a:lnTo>
                <a:lnTo>
                  <a:pt x="1475981" y="967190"/>
                </a:lnTo>
                <a:lnTo>
                  <a:pt x="1475981" y="1370318"/>
                </a:lnTo>
                <a:lnTo>
                  <a:pt x="481157" y="1370318"/>
                </a:lnTo>
                <a:lnTo>
                  <a:pt x="481157" y="2383016"/>
                </a:lnTo>
                <a:lnTo>
                  <a:pt x="0" y="2383016"/>
                </a:ln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 w="19050">
            <a:noFill/>
          </a:ln>
          <a:effectLst/>
        </p:spPr>
        <p:txBody>
          <a:bodyPr wrap="square" lIns="216000" tIns="216000" rIns="216000" bIns="216000" anchor="b">
            <a:noAutofit/>
          </a:bodyPr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50" name="Tijdelijke aanduiding voor tekst 49">
            <a:extLst>
              <a:ext uri="{FF2B5EF4-FFF2-40B4-BE49-F238E27FC236}">
                <a16:creationId xmlns:a16="http://schemas.microsoft.com/office/drawing/2014/main" id="{9703AE4B-3B83-4992-995C-821EA40CB85C}"/>
              </a:ext>
            </a:extLst>
          </p:cNvPr>
          <p:cNvSpPr>
            <a:spLocks noGrp="1" noChangeAspect="1"/>
          </p:cNvSpPr>
          <p:nvPr>
            <p:ph type="body" sz="quarter" idx="29" hasCustomPrompt="1"/>
          </p:nvPr>
        </p:nvSpPr>
        <p:spPr>
          <a:xfrm>
            <a:off x="6550954" y="3627259"/>
            <a:ext cx="169760" cy="223200"/>
          </a:xfrm>
          <a:custGeom>
            <a:avLst/>
            <a:gdLst>
              <a:gd name="connsiteX0" fmla="*/ 0 w 1812466"/>
              <a:gd name="connsiteY0" fmla="*/ 0 h 2383024"/>
              <a:gd name="connsiteX1" fmla="*/ 1766951 w 1812466"/>
              <a:gd name="connsiteY1" fmla="*/ 0 h 2383024"/>
              <a:gd name="connsiteX2" fmla="*/ 1766951 w 1812466"/>
              <a:gd name="connsiteY2" fmla="*/ 403130 h 2383024"/>
              <a:gd name="connsiteX3" fmla="*/ 481156 w 1812466"/>
              <a:gd name="connsiteY3" fmla="*/ 403130 h 2383024"/>
              <a:gd name="connsiteX4" fmla="*/ 481156 w 1812466"/>
              <a:gd name="connsiteY4" fmla="*/ 931431 h 2383024"/>
              <a:gd name="connsiteX5" fmla="*/ 1677542 w 1812466"/>
              <a:gd name="connsiteY5" fmla="*/ 931431 h 2383024"/>
              <a:gd name="connsiteX6" fmla="*/ 1677542 w 1812466"/>
              <a:gd name="connsiteY6" fmla="*/ 1332932 h 2383024"/>
              <a:gd name="connsiteX7" fmla="*/ 481156 w 1812466"/>
              <a:gd name="connsiteY7" fmla="*/ 1332932 h 2383024"/>
              <a:gd name="connsiteX8" fmla="*/ 481156 w 1812466"/>
              <a:gd name="connsiteY8" fmla="*/ 1981517 h 2383024"/>
              <a:gd name="connsiteX9" fmla="*/ 1812466 w 1812466"/>
              <a:gd name="connsiteY9" fmla="*/ 1981517 h 2383024"/>
              <a:gd name="connsiteX10" fmla="*/ 1812466 w 1812466"/>
              <a:gd name="connsiteY10" fmla="*/ 2383024 h 2383024"/>
              <a:gd name="connsiteX11" fmla="*/ 0 w 1812466"/>
              <a:gd name="connsiteY11" fmla="*/ 2383024 h 2383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12466" h="2383024">
                <a:moveTo>
                  <a:pt x="0" y="0"/>
                </a:moveTo>
                <a:lnTo>
                  <a:pt x="1766951" y="0"/>
                </a:lnTo>
                <a:lnTo>
                  <a:pt x="1766951" y="403130"/>
                </a:lnTo>
                <a:lnTo>
                  <a:pt x="481156" y="403130"/>
                </a:lnTo>
                <a:lnTo>
                  <a:pt x="481156" y="931431"/>
                </a:lnTo>
                <a:lnTo>
                  <a:pt x="1677542" y="931431"/>
                </a:lnTo>
                <a:lnTo>
                  <a:pt x="1677542" y="1332932"/>
                </a:lnTo>
                <a:lnTo>
                  <a:pt x="481156" y="1332932"/>
                </a:lnTo>
                <a:lnTo>
                  <a:pt x="481156" y="1981517"/>
                </a:lnTo>
                <a:lnTo>
                  <a:pt x="1812466" y="1981517"/>
                </a:lnTo>
                <a:lnTo>
                  <a:pt x="1812466" y="2383024"/>
                </a:lnTo>
                <a:lnTo>
                  <a:pt x="0" y="2383024"/>
                </a:ln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 w="19050">
            <a:noFill/>
          </a:ln>
          <a:effectLst/>
        </p:spPr>
        <p:txBody>
          <a:bodyPr wrap="square" lIns="216000" tIns="216000" rIns="216000" bIns="216000" anchor="b">
            <a:noAutofit/>
          </a:bodyPr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52" name="Rechthoek: afgeronde hoeken 51">
            <a:extLst>
              <a:ext uri="{FF2B5EF4-FFF2-40B4-BE49-F238E27FC236}">
                <a16:creationId xmlns:a16="http://schemas.microsoft.com/office/drawing/2014/main" id="{3E4E8B54-1F41-4D13-A90F-49644F76FC65}"/>
              </a:ext>
            </a:extLst>
          </p:cNvPr>
          <p:cNvSpPr/>
          <p:nvPr userDrawn="1"/>
        </p:nvSpPr>
        <p:spPr>
          <a:xfrm>
            <a:off x="606506" y="6144352"/>
            <a:ext cx="10978986" cy="102883"/>
          </a:xfrm>
          <a:prstGeom prst="roundRect">
            <a:avLst>
              <a:gd name="adj" fmla="val 50000"/>
            </a:avLst>
          </a:prstGeom>
          <a:noFill/>
          <a:ln>
            <a:solidFill>
              <a:srgbClr val="224264"/>
            </a:solidFill>
          </a:ln>
          <a:effectLst>
            <a:outerShdw blurRad="2413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nl-NL"/>
          </a:p>
        </p:txBody>
      </p:sp>
      <p:sp>
        <p:nvSpPr>
          <p:cNvPr id="53" name="Rechthoek: afgeronde hoeken 52">
            <a:extLst>
              <a:ext uri="{FF2B5EF4-FFF2-40B4-BE49-F238E27FC236}">
                <a16:creationId xmlns:a16="http://schemas.microsoft.com/office/drawing/2014/main" id="{4AE2E0D2-9803-48D4-97F6-D30C29696AD5}"/>
              </a:ext>
            </a:extLst>
          </p:cNvPr>
          <p:cNvSpPr/>
          <p:nvPr userDrawn="1"/>
        </p:nvSpPr>
        <p:spPr>
          <a:xfrm>
            <a:off x="606506" y="6144352"/>
            <a:ext cx="10980000" cy="102883"/>
          </a:xfrm>
          <a:prstGeom prst="roundRect">
            <a:avLst>
              <a:gd name="adj" fmla="val 50000"/>
            </a:avLst>
          </a:pr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4" name="Tekstvak 53">
            <a:extLst>
              <a:ext uri="{FF2B5EF4-FFF2-40B4-BE49-F238E27FC236}">
                <a16:creationId xmlns:a16="http://schemas.microsoft.com/office/drawing/2014/main" id="{E16F20CD-F4CB-43C9-BF0E-08D64D4E1C74}"/>
              </a:ext>
            </a:extLst>
          </p:cNvPr>
          <p:cNvSpPr txBox="1"/>
          <p:nvPr userDrawn="1"/>
        </p:nvSpPr>
        <p:spPr>
          <a:xfrm>
            <a:off x="606506" y="5732824"/>
            <a:ext cx="227811" cy="33492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nl-NL" sz="1100">
                <a:solidFill>
                  <a:srgbClr val="F94F6B"/>
                </a:solidFill>
              </a:rPr>
              <a:t>20</a:t>
            </a:r>
          </a:p>
        </p:txBody>
      </p:sp>
      <p:sp>
        <p:nvSpPr>
          <p:cNvPr id="55" name="Tekstvak 54">
            <a:extLst>
              <a:ext uri="{FF2B5EF4-FFF2-40B4-BE49-F238E27FC236}">
                <a16:creationId xmlns:a16="http://schemas.microsoft.com/office/drawing/2014/main" id="{BB0A8C6A-B880-49DB-8383-0A20EAA6FE78}"/>
              </a:ext>
            </a:extLst>
          </p:cNvPr>
          <p:cNvSpPr txBox="1"/>
          <p:nvPr userDrawn="1"/>
        </p:nvSpPr>
        <p:spPr>
          <a:xfrm>
            <a:off x="5982093" y="5732824"/>
            <a:ext cx="227811" cy="33492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/>
            <a:r>
              <a:rPr lang="nl-NL" sz="1100">
                <a:solidFill>
                  <a:srgbClr val="D85EAF"/>
                </a:solidFill>
              </a:rPr>
              <a:t>10</a:t>
            </a:r>
          </a:p>
        </p:txBody>
      </p:sp>
      <p:sp>
        <p:nvSpPr>
          <p:cNvPr id="56" name="Tekstvak 55">
            <a:extLst>
              <a:ext uri="{FF2B5EF4-FFF2-40B4-BE49-F238E27FC236}">
                <a16:creationId xmlns:a16="http://schemas.microsoft.com/office/drawing/2014/main" id="{06489E5C-94D4-4538-B18A-3C4A928F60D7}"/>
              </a:ext>
            </a:extLst>
          </p:cNvPr>
          <p:cNvSpPr txBox="1"/>
          <p:nvPr userDrawn="1"/>
        </p:nvSpPr>
        <p:spPr>
          <a:xfrm>
            <a:off x="11357681" y="5732824"/>
            <a:ext cx="227811" cy="33492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/>
            <a:r>
              <a:rPr lang="nl-NL" sz="1100">
                <a:solidFill>
                  <a:srgbClr val="B86DF2"/>
                </a:solidFill>
              </a:rPr>
              <a:t>0</a:t>
            </a:r>
          </a:p>
        </p:txBody>
      </p:sp>
      <p:sp>
        <p:nvSpPr>
          <p:cNvPr id="57" name="Tekstvak 56">
            <a:extLst>
              <a:ext uri="{FF2B5EF4-FFF2-40B4-BE49-F238E27FC236}">
                <a16:creationId xmlns:a16="http://schemas.microsoft.com/office/drawing/2014/main" id="{DD82969C-AC92-4A30-BBB6-4EDBD74AEE8D}"/>
              </a:ext>
            </a:extLst>
          </p:cNvPr>
          <p:cNvSpPr txBox="1"/>
          <p:nvPr userDrawn="1"/>
        </p:nvSpPr>
        <p:spPr>
          <a:xfrm>
            <a:off x="10639425" y="544271"/>
            <a:ext cx="668756" cy="19291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nl-NL" sz="1100">
                <a:solidFill>
                  <a:srgbClr val="B2B9D8"/>
                </a:solidFill>
              </a:rPr>
              <a:t>Start timer</a:t>
            </a:r>
          </a:p>
        </p:txBody>
      </p:sp>
      <p:sp>
        <p:nvSpPr>
          <p:cNvPr id="58" name="Vrije vorm: vorm 57">
            <a:extLst>
              <a:ext uri="{FF2B5EF4-FFF2-40B4-BE49-F238E27FC236}">
                <a16:creationId xmlns:a16="http://schemas.microsoft.com/office/drawing/2014/main" id="{2DFD0A03-774A-492A-9E9F-BB93E039BDC8}"/>
              </a:ext>
            </a:extLst>
          </p:cNvPr>
          <p:cNvSpPr/>
          <p:nvPr userDrawn="1"/>
        </p:nvSpPr>
        <p:spPr>
          <a:xfrm>
            <a:off x="11399061" y="547514"/>
            <a:ext cx="186431" cy="186431"/>
          </a:xfrm>
          <a:custGeom>
            <a:avLst/>
            <a:gdLst>
              <a:gd name="connsiteX0" fmla="*/ 67490 w 186431"/>
              <a:gd name="connsiteY0" fmla="*/ 38152 h 186431"/>
              <a:gd name="connsiteX1" fmla="*/ 67490 w 186431"/>
              <a:gd name="connsiteY1" fmla="*/ 148280 h 186431"/>
              <a:gd name="connsiteX2" fmla="*/ 135889 w 186431"/>
              <a:gd name="connsiteY2" fmla="*/ 93216 h 186431"/>
              <a:gd name="connsiteX3" fmla="*/ 93216 w 186431"/>
              <a:gd name="connsiteY3" fmla="*/ 0 h 186431"/>
              <a:gd name="connsiteX4" fmla="*/ 186431 w 186431"/>
              <a:gd name="connsiteY4" fmla="*/ 93216 h 186431"/>
              <a:gd name="connsiteX5" fmla="*/ 93216 w 186431"/>
              <a:gd name="connsiteY5" fmla="*/ 186431 h 186431"/>
              <a:gd name="connsiteX6" fmla="*/ 0 w 186431"/>
              <a:gd name="connsiteY6" fmla="*/ 93216 h 186431"/>
              <a:gd name="connsiteX7" fmla="*/ 93216 w 186431"/>
              <a:gd name="connsiteY7" fmla="*/ 0 h 186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6431" h="186431">
                <a:moveTo>
                  <a:pt x="67490" y="38152"/>
                </a:moveTo>
                <a:lnTo>
                  <a:pt x="67490" y="148280"/>
                </a:lnTo>
                <a:lnTo>
                  <a:pt x="135889" y="93216"/>
                </a:lnTo>
                <a:close/>
                <a:moveTo>
                  <a:pt x="93216" y="0"/>
                </a:moveTo>
                <a:cubicBezTo>
                  <a:pt x="144697" y="0"/>
                  <a:pt x="186431" y="41734"/>
                  <a:pt x="186431" y="93216"/>
                </a:cubicBezTo>
                <a:cubicBezTo>
                  <a:pt x="186431" y="144697"/>
                  <a:pt x="144697" y="186431"/>
                  <a:pt x="93216" y="186431"/>
                </a:cubicBezTo>
                <a:cubicBezTo>
                  <a:pt x="41734" y="186431"/>
                  <a:pt x="0" y="144697"/>
                  <a:pt x="0" y="93216"/>
                </a:cubicBezTo>
                <a:cubicBezTo>
                  <a:pt x="0" y="41734"/>
                  <a:pt x="41734" y="0"/>
                  <a:pt x="93216" y="0"/>
                </a:cubicBez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59" name="TRIGGER TIMER">
            <a:extLst>
              <a:ext uri="{FF2B5EF4-FFF2-40B4-BE49-F238E27FC236}">
                <a16:creationId xmlns:a16="http://schemas.microsoft.com/office/drawing/2014/main" id="{74404AAB-4C0D-4277-8053-3DFD8A5A1C14}"/>
              </a:ext>
            </a:extLst>
          </p:cNvPr>
          <p:cNvSpPr txBox="1"/>
          <p:nvPr userDrawn="1"/>
        </p:nvSpPr>
        <p:spPr>
          <a:xfrm>
            <a:off x="10577512" y="474930"/>
            <a:ext cx="1090611" cy="33492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nl-NL" sz="1100">
                <a:solidFill>
                  <a:srgbClr val="B2B9D8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417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400" fill="hold"/>
                                        <p:tgtEl>
                                          <p:spTgt spid="33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400" fill="hold"/>
                                        <p:tgtEl>
                                          <p:spTgt spid="27"/>
                                        </p:tgtEl>
                                      </p:cBhvr>
                                      <p:by x="103000" y="103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mph" presetSubtype="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6" dur="400" fill="hold"/>
                                        <p:tgtEl>
                                          <p:spTgt spid="3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mph" presetSubtype="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1" dur="400" fill="hold"/>
                                        <p:tgtEl>
                                          <p:spTgt spid="42"/>
                                        </p:tgtEl>
                                      </p:cBhvr>
                                      <p:by x="103000" y="103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400" fill="hold"/>
                                        <p:tgtEl>
                                          <p:spTgt spid="35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1" dur="400" fill="hold"/>
                                        <p:tgtEl>
                                          <p:spTgt spid="43"/>
                                        </p:tgtEl>
                                      </p:cBhvr>
                                      <p:by x="103000" y="103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46" dur="400" fill="hold"/>
                                        <p:tgtEl>
                                          <p:spTgt spid="47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mph" presetSubtype="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51" dur="400" fill="hold"/>
                                        <p:tgtEl>
                                          <p:spTgt spid="20"/>
                                        </p:tgtEl>
                                      </p:cBhvr>
                                      <p:by x="103000" y="103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6" dur="400" fill="hold"/>
                                        <p:tgtEl>
                                          <p:spTgt spid="50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1" dur="400" fill="hold"/>
                                        <p:tgtEl>
                                          <p:spTgt spid="22"/>
                                        </p:tgtEl>
                                      </p:cBhvr>
                                      <p:by x="103000" y="103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mph" presetSubtype="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66" dur="400" fill="hold"/>
                                        <p:tgtEl>
                                          <p:spTgt spid="49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mph" presetSubtype="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71" dur="400" fill="hold"/>
                                        <p:tgtEl>
                                          <p:spTgt spid="23"/>
                                        </p:tgtEl>
                                      </p:cBhvr>
                                      <p:by x="103000" y="10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ntr" presetSubtype="8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0"/>
                  </p:stCondLst>
                  <p:childTnLst>
                    <p:animScale>
                      <p:cBhvr>
                        <p:cTn dur="400" fill="hold"/>
                        <p:tgtEl>
                          <p:spTgt spid="27"/>
                        </p:tgtEl>
                      </p:cBhvr>
                      <p:by x="103000" y="103000"/>
                    </p:animScale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0"/>
                  </p:stCondLst>
                  <p:childTnLst>
                    <p:animScale>
                      <p:cBhvr>
                        <p:cTn dur="400" fill="hold"/>
                        <p:tgtEl>
                          <p:spTgt spid="33"/>
                        </p:tgtEl>
                      </p:cBhvr>
                      <p:by x="107000" y="107000"/>
                    </p:animScale>
                  </p:childTnLst>
                </p:cTn>
              </p:par>
            </p:tnLst>
          </p:tmpl>
        </p:tmplLst>
      </p:bldP>
      <p:bldP spid="42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250"/>
                  </p:stCondLst>
                  <p:childTnLst>
                    <p:animScale>
                      <p:cBhvr>
                        <p:cTn dur="400" fill="hold"/>
                        <p:tgtEl>
                          <p:spTgt spid="42"/>
                        </p:tgtEl>
                      </p:cBhvr>
                      <p:by x="103000" y="103000"/>
                    </p:animScale>
                  </p:childTnLst>
                </p:cTn>
              </p:par>
            </p:tnLst>
          </p:tmpl>
        </p:tmplLst>
      </p:bldP>
      <p:bldP spid="4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500"/>
                  </p:stCondLst>
                  <p:childTnLst>
                    <p:animScale>
                      <p:cBhvr>
                        <p:cTn dur="400" fill="hold"/>
                        <p:tgtEl>
                          <p:spTgt spid="43"/>
                        </p:tgtEl>
                      </p:cBhvr>
                      <p:by x="103000" y="103000"/>
                    </p:animScale>
                  </p:childTnLst>
                </p:cTn>
              </p:par>
            </p:tnLst>
          </p:tmpl>
        </p:tmplLst>
      </p:bldP>
      <p:bldP spid="3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250"/>
                  </p:stCondLst>
                  <p:childTnLst>
                    <p:animScale>
                      <p:cBhvr>
                        <p:cTn dur="400" fill="hold"/>
                        <p:tgtEl>
                          <p:spTgt spid="34"/>
                        </p:tgtEl>
                      </p:cBhvr>
                      <p:by x="107000" y="107000"/>
                    </p:animScale>
                  </p:childTnLst>
                </p:cTn>
              </p:par>
            </p:tnLst>
          </p:tmpl>
        </p:tmplLst>
      </p:bldP>
      <p:bldP spid="3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500"/>
                  </p:stCondLst>
                  <p:childTnLst>
                    <p:animScale>
                      <p:cBhvr>
                        <p:cTn dur="400" fill="hold"/>
                        <p:tgtEl>
                          <p:spTgt spid="35"/>
                        </p:tgtEl>
                      </p:cBhvr>
                      <p:by x="107000" y="107000"/>
                    </p:animScale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750"/>
                  </p:stCondLst>
                  <p:childTnLst>
                    <p:animScale>
                      <p:cBhvr>
                        <p:cTn dur="400" fill="hold"/>
                        <p:tgtEl>
                          <p:spTgt spid="20"/>
                        </p:tgtEl>
                      </p:cBhvr>
                      <p:by x="103000" y="103000"/>
                    </p:animScale>
                  </p:childTnLst>
                </p:cTn>
              </p:par>
            </p:tnLst>
          </p:tmpl>
        </p:tmplLst>
      </p:bldP>
      <p:bldP spid="22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1000"/>
                  </p:stCondLst>
                  <p:childTnLst>
                    <p:animScale>
                      <p:cBhvr>
                        <p:cTn dur="400" fill="hold"/>
                        <p:tgtEl>
                          <p:spTgt spid="22"/>
                        </p:tgtEl>
                      </p:cBhvr>
                      <p:by x="103000" y="103000"/>
                    </p:animScale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1250"/>
                  </p:stCondLst>
                  <p:childTnLst>
                    <p:animScale>
                      <p:cBhvr>
                        <p:cTn dur="400" fill="hold"/>
                        <p:tgtEl>
                          <p:spTgt spid="23"/>
                        </p:tgtEl>
                      </p:cBhvr>
                      <p:by x="103000" y="103000"/>
                    </p:animScale>
                  </p:childTnLst>
                </p:cTn>
              </p:par>
            </p:tnLst>
          </p:tmpl>
        </p:tmplLst>
      </p:bldP>
      <p:bldP spid="4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750"/>
                  </p:stCondLst>
                  <p:childTnLst>
                    <p:animScale>
                      <p:cBhvr>
                        <p:cTn dur="400" fill="hold"/>
                        <p:tgtEl>
                          <p:spTgt spid="47"/>
                        </p:tgtEl>
                      </p:cBhvr>
                      <p:by x="107000" y="107000"/>
                    </p:animScale>
                  </p:childTnLst>
                </p:cTn>
              </p:par>
            </p:tnLst>
          </p:tmpl>
        </p:tmplLst>
      </p:bldP>
      <p:bldP spid="49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1250"/>
                  </p:stCondLst>
                  <p:childTnLst>
                    <p:animScale>
                      <p:cBhvr>
                        <p:cTn dur="400" fill="hold"/>
                        <p:tgtEl>
                          <p:spTgt spid="49"/>
                        </p:tgtEl>
                      </p:cBhvr>
                      <p:by x="107000" y="107000"/>
                    </p:animScale>
                  </p:childTnLst>
                </p:cTn>
              </p:par>
            </p:tnLst>
          </p:tmpl>
        </p:tmplLst>
      </p:bldP>
      <p:bldP spid="5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1000"/>
                  </p:stCondLst>
                  <p:childTnLst>
                    <p:animScale>
                      <p:cBhvr>
                        <p:cTn dur="400" fill="hold"/>
                        <p:tgtEl>
                          <p:spTgt spid="50"/>
                        </p:tgtEl>
                      </p:cBhvr>
                      <p:by x="107000" y="107000"/>
                    </p:animScale>
                  </p:childTnLst>
                </p:cTn>
              </p:par>
            </p:tnLst>
          </p:tmpl>
        </p:tmplLst>
      </p:bldP>
      <p:bldP spid="53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RAAG: TEKS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D2F64DBD-22CC-4C98-8E7C-04E12445AB2E}"/>
              </a:ext>
            </a:extLst>
          </p:cNvPr>
          <p:cNvSpPr/>
          <p:nvPr userDrawn="1"/>
        </p:nvSpPr>
        <p:spPr>
          <a:xfrm>
            <a:off x="218864" y="203200"/>
            <a:ext cx="11754274" cy="6451600"/>
          </a:xfrm>
          <a:prstGeom prst="roundRect">
            <a:avLst>
              <a:gd name="adj" fmla="val 2228"/>
            </a:avLst>
          </a:prstGeom>
          <a:solidFill>
            <a:schemeClr val="accent3"/>
          </a:solidFill>
          <a:ln>
            <a:noFill/>
          </a:ln>
          <a:effectLst>
            <a:outerShdw blurRad="241300" algn="c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hthoek: afgeronde hoeken 42">
            <a:extLst>
              <a:ext uri="{FF2B5EF4-FFF2-40B4-BE49-F238E27FC236}">
                <a16:creationId xmlns:a16="http://schemas.microsoft.com/office/drawing/2014/main" id="{914ACFA7-8082-8046-8BD0-4A13794B5A9D}"/>
              </a:ext>
            </a:extLst>
          </p:cNvPr>
          <p:cNvSpPr/>
          <p:nvPr userDrawn="1"/>
        </p:nvSpPr>
        <p:spPr>
          <a:xfrm>
            <a:off x="218864" y="203200"/>
            <a:ext cx="11754274" cy="6451600"/>
          </a:xfrm>
          <a:prstGeom prst="roundRect">
            <a:avLst>
              <a:gd name="adj" fmla="val 2228"/>
            </a:avLst>
          </a:prstGeom>
          <a:blipFill dpi="0" rotWithShape="1"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Ovaal 27">
            <a:extLst>
              <a:ext uri="{FF2B5EF4-FFF2-40B4-BE49-F238E27FC236}">
                <a16:creationId xmlns:a16="http://schemas.microsoft.com/office/drawing/2014/main" id="{C7F8E23C-4F57-3647-8E76-2D36B7A3D194}"/>
              </a:ext>
            </a:extLst>
          </p:cNvPr>
          <p:cNvSpPr/>
          <p:nvPr userDrawn="1"/>
        </p:nvSpPr>
        <p:spPr>
          <a:xfrm>
            <a:off x="3087128" y="420128"/>
            <a:ext cx="6017745" cy="6017745"/>
          </a:xfrm>
          <a:prstGeom prst="ellipse">
            <a:avLst/>
          </a:prstGeom>
          <a:gradFill flip="none" rotWithShape="1">
            <a:gsLst>
              <a:gs pos="20000">
                <a:schemeClr val="accent3"/>
              </a:gs>
              <a:gs pos="99000">
                <a:schemeClr val="accent3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hthoek: afgeronde hoeken 15">
            <a:extLst>
              <a:ext uri="{FF2B5EF4-FFF2-40B4-BE49-F238E27FC236}">
                <a16:creationId xmlns:a16="http://schemas.microsoft.com/office/drawing/2014/main" id="{D8E11DC8-F439-4B25-8100-71E3C2139685}"/>
              </a:ext>
            </a:extLst>
          </p:cNvPr>
          <p:cNvSpPr/>
          <p:nvPr userDrawn="1"/>
        </p:nvSpPr>
        <p:spPr>
          <a:xfrm>
            <a:off x="606506" y="1572352"/>
            <a:ext cx="720000" cy="72000"/>
          </a:xfrm>
          <a:prstGeom prst="roundRect">
            <a:avLst>
              <a:gd name="adj" fmla="val 50000"/>
            </a:avLst>
          </a:prstGeom>
          <a:gradFill>
            <a:gsLst>
              <a:gs pos="2000">
                <a:srgbClr val="F94F6B"/>
              </a:gs>
              <a:gs pos="100000">
                <a:srgbClr val="B86DF2"/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3EEB78FD-C1D1-460A-9F35-AFB996737D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508" y="547514"/>
            <a:ext cx="10978984" cy="802315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>
                <a:solidFill>
                  <a:schemeClr val="accent5"/>
                </a:solidFill>
              </a:defRPr>
            </a:lvl1pPr>
          </a:lstStyle>
          <a:p>
            <a:r>
              <a:rPr lang="nl-NL"/>
              <a:t>Plaats hier je vraag</a:t>
            </a:r>
            <a:br>
              <a:rPr lang="nl-NL"/>
            </a:br>
            <a:r>
              <a:rPr lang="nl-NL"/>
              <a:t>maximaal twee regels</a:t>
            </a: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75DF6CE0-AE11-4541-A5AB-283A59EEE5A5}"/>
              </a:ext>
            </a:extLst>
          </p:cNvPr>
          <p:cNvGrpSpPr/>
          <p:nvPr userDrawn="1"/>
        </p:nvGrpSpPr>
        <p:grpSpPr>
          <a:xfrm>
            <a:off x="606506" y="2286382"/>
            <a:ext cx="5306400" cy="2905200"/>
            <a:chOff x="606506" y="2286382"/>
            <a:chExt cx="5306400" cy="2905200"/>
          </a:xfrm>
        </p:grpSpPr>
        <p:sp>
          <p:nvSpPr>
            <p:cNvPr id="22" name="Rechthoek: afgeronde hoeken 21">
              <a:extLst>
                <a:ext uri="{FF2B5EF4-FFF2-40B4-BE49-F238E27FC236}">
                  <a16:creationId xmlns:a16="http://schemas.microsoft.com/office/drawing/2014/main" id="{59A0114E-0919-4189-A157-79408F25775C}"/>
                </a:ext>
              </a:extLst>
            </p:cNvPr>
            <p:cNvSpPr/>
            <p:nvPr userDrawn="1"/>
          </p:nvSpPr>
          <p:spPr>
            <a:xfrm>
              <a:off x="606506" y="2286382"/>
              <a:ext cx="5306400" cy="2905200"/>
            </a:xfrm>
            <a:prstGeom prst="roundRect">
              <a:avLst>
                <a:gd name="adj" fmla="val 1791"/>
              </a:avLst>
            </a:prstGeom>
            <a:solidFill>
              <a:srgbClr val="252C4A"/>
            </a:solidFill>
            <a:ln w="19050">
              <a:solidFill>
                <a:srgbClr val="224264"/>
              </a:solidFill>
            </a:ln>
            <a:effectLst>
              <a:outerShdw blurRad="2413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216000" rIns="216000" bIns="216000" rtlCol="0" anchor="b"/>
            <a:lstStyle/>
            <a:p>
              <a:r>
                <a:rPr lang="nl-NL">
                  <a:solidFill>
                    <a:srgbClr val="CFD3E7"/>
                  </a:solidFill>
                </a:rPr>
                <a:t> </a:t>
              </a:r>
            </a:p>
          </p:txBody>
        </p:sp>
        <p:sp>
          <p:nvSpPr>
            <p:cNvPr id="18" name="Rechthoek: afgeronde hoeken 17">
              <a:extLst>
                <a:ext uri="{FF2B5EF4-FFF2-40B4-BE49-F238E27FC236}">
                  <a16:creationId xmlns:a16="http://schemas.microsoft.com/office/drawing/2014/main" id="{F5B0CD93-DC1E-4501-9637-F679061FD814}"/>
                </a:ext>
              </a:extLst>
            </p:cNvPr>
            <p:cNvSpPr/>
            <p:nvPr userDrawn="1"/>
          </p:nvSpPr>
          <p:spPr>
            <a:xfrm>
              <a:off x="1537140" y="2896701"/>
              <a:ext cx="3444794" cy="1684562"/>
            </a:xfrm>
            <a:prstGeom prst="roundRect">
              <a:avLst>
                <a:gd name="adj" fmla="val 2228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216000" rIns="216000" bIns="216000" rtlCol="0" anchor="ctr"/>
            <a:lstStyle/>
            <a:p>
              <a:pPr algn="ctr"/>
              <a:r>
                <a:rPr lang="nl-NL" sz="4800" b="1">
                  <a:gradFill>
                    <a:gsLst>
                      <a:gs pos="2000">
                        <a:srgbClr val="F94F6B"/>
                      </a:gs>
                      <a:gs pos="100000">
                        <a:srgbClr val="B86DF2"/>
                      </a:gs>
                    </a:gsLst>
                    <a:lin ang="4200000" scaled="0"/>
                  </a:gradFill>
                </a:rPr>
                <a:t>TRUE</a:t>
              </a:r>
            </a:p>
          </p:txBody>
        </p:sp>
      </p:grpSp>
      <p:grpSp>
        <p:nvGrpSpPr>
          <p:cNvPr id="4" name="Groep 3">
            <a:extLst>
              <a:ext uri="{FF2B5EF4-FFF2-40B4-BE49-F238E27FC236}">
                <a16:creationId xmlns:a16="http://schemas.microsoft.com/office/drawing/2014/main" id="{4BD7A6C2-643A-4F0C-B19E-FD39D7712339}"/>
              </a:ext>
            </a:extLst>
          </p:cNvPr>
          <p:cNvGrpSpPr/>
          <p:nvPr userDrawn="1"/>
        </p:nvGrpSpPr>
        <p:grpSpPr>
          <a:xfrm>
            <a:off x="6279092" y="2286382"/>
            <a:ext cx="5306400" cy="2905200"/>
            <a:chOff x="6279092" y="2286382"/>
            <a:chExt cx="5306400" cy="2905200"/>
          </a:xfrm>
        </p:grpSpPr>
        <p:sp>
          <p:nvSpPr>
            <p:cNvPr id="23" name="Rechthoek: afgeronde hoeken 22">
              <a:extLst>
                <a:ext uri="{FF2B5EF4-FFF2-40B4-BE49-F238E27FC236}">
                  <a16:creationId xmlns:a16="http://schemas.microsoft.com/office/drawing/2014/main" id="{DFBF6C66-9787-4C68-9743-92662E8DE8F4}"/>
                </a:ext>
              </a:extLst>
            </p:cNvPr>
            <p:cNvSpPr/>
            <p:nvPr userDrawn="1"/>
          </p:nvSpPr>
          <p:spPr>
            <a:xfrm>
              <a:off x="6279092" y="2286382"/>
              <a:ext cx="5306400" cy="2905200"/>
            </a:xfrm>
            <a:prstGeom prst="roundRect">
              <a:avLst>
                <a:gd name="adj" fmla="val 1791"/>
              </a:avLst>
            </a:prstGeom>
            <a:solidFill>
              <a:srgbClr val="252C4A"/>
            </a:solidFill>
            <a:ln w="19050">
              <a:solidFill>
                <a:srgbClr val="224264"/>
              </a:solidFill>
            </a:ln>
            <a:effectLst>
              <a:outerShdw blurRad="2413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216000" rIns="216000" bIns="216000" rtlCol="0" anchor="b"/>
            <a:lstStyle/>
            <a:p>
              <a:r>
                <a:rPr lang="nl-NL">
                  <a:solidFill>
                    <a:srgbClr val="CFD3E7"/>
                  </a:solidFill>
                </a:rPr>
                <a:t> </a:t>
              </a:r>
            </a:p>
          </p:txBody>
        </p:sp>
        <p:sp>
          <p:nvSpPr>
            <p:cNvPr id="19" name="Rechthoek: afgeronde hoeken 18">
              <a:extLst>
                <a:ext uri="{FF2B5EF4-FFF2-40B4-BE49-F238E27FC236}">
                  <a16:creationId xmlns:a16="http://schemas.microsoft.com/office/drawing/2014/main" id="{77FD315A-D967-4406-BF85-BECC4E772C65}"/>
                </a:ext>
              </a:extLst>
            </p:cNvPr>
            <p:cNvSpPr/>
            <p:nvPr userDrawn="1"/>
          </p:nvSpPr>
          <p:spPr>
            <a:xfrm>
              <a:off x="7210064" y="2896701"/>
              <a:ext cx="3444794" cy="1684562"/>
            </a:xfrm>
            <a:prstGeom prst="roundRect">
              <a:avLst>
                <a:gd name="adj" fmla="val 2228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216000" rIns="216000" bIns="216000" rtlCol="0" anchor="ctr"/>
            <a:lstStyle/>
            <a:p>
              <a:pPr algn="ctr"/>
              <a:r>
                <a:rPr lang="nl-NL" sz="4800" b="1">
                  <a:gradFill>
                    <a:gsLst>
                      <a:gs pos="2000">
                        <a:srgbClr val="F94F6B"/>
                      </a:gs>
                      <a:gs pos="100000">
                        <a:srgbClr val="B86DF2"/>
                      </a:gs>
                    </a:gsLst>
                    <a:lin ang="4200000" scaled="0"/>
                  </a:gradFill>
                </a:rPr>
                <a:t>FALSE</a:t>
              </a:r>
            </a:p>
          </p:txBody>
        </p:sp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67C02DBF-3D45-4B17-BCC9-F44B926927D9}"/>
              </a:ext>
            </a:extLst>
          </p:cNvPr>
          <p:cNvGrpSpPr/>
          <p:nvPr userDrawn="1"/>
        </p:nvGrpSpPr>
        <p:grpSpPr>
          <a:xfrm>
            <a:off x="5448300" y="3124200"/>
            <a:ext cx="1295400" cy="1229564"/>
            <a:chOff x="5448300" y="3124200"/>
            <a:chExt cx="1295400" cy="1229564"/>
          </a:xfrm>
        </p:grpSpPr>
        <p:sp>
          <p:nvSpPr>
            <p:cNvPr id="24" name="Rechthoek: afgeronde hoeken 23">
              <a:extLst>
                <a:ext uri="{FF2B5EF4-FFF2-40B4-BE49-F238E27FC236}">
                  <a16:creationId xmlns:a16="http://schemas.microsoft.com/office/drawing/2014/main" id="{995DD99C-E72D-401E-B430-DFA2CD6C6C29}"/>
                </a:ext>
              </a:extLst>
            </p:cNvPr>
            <p:cNvSpPr/>
            <p:nvPr userDrawn="1"/>
          </p:nvSpPr>
          <p:spPr>
            <a:xfrm>
              <a:off x="5520681" y="3163664"/>
              <a:ext cx="1152000" cy="1152000"/>
            </a:xfrm>
            <a:prstGeom prst="roundRect">
              <a:avLst>
                <a:gd name="adj" fmla="val 50000"/>
              </a:avLst>
            </a:prstGeom>
            <a:gradFill>
              <a:gsLst>
                <a:gs pos="2000">
                  <a:schemeClr val="accent1"/>
                </a:gs>
                <a:gs pos="100000">
                  <a:schemeClr val="accent2"/>
                </a:gs>
              </a:gsLst>
              <a:lin ang="4200000" scaled="0"/>
            </a:gradFill>
            <a:ln w="19050">
              <a:solidFill>
                <a:schemeClr val="accent4"/>
              </a:solidFill>
            </a:ln>
            <a:effectLst>
              <a:outerShdw blurRad="241300" algn="ctr" rotWithShape="0">
                <a:srgbClr val="000000">
                  <a:alpha val="20000"/>
                </a:srgbClr>
              </a:outerShdw>
            </a:effectLst>
          </p:spPr>
          <p:txBody>
            <a:bodyPr lIns="216000" tIns="216000" rIns="216000" bIns="216000" anchor="b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nl-NL" sz="1600">
                  <a:solidFill>
                    <a:schemeClr val="accent5"/>
                  </a:solidFill>
                </a:rPr>
                <a:t> </a:t>
              </a:r>
            </a:p>
          </p:txBody>
        </p:sp>
        <p:sp>
          <p:nvSpPr>
            <p:cNvPr id="20" name="Rechthoek: afgeronde hoeken 19">
              <a:extLst>
                <a:ext uri="{FF2B5EF4-FFF2-40B4-BE49-F238E27FC236}">
                  <a16:creationId xmlns:a16="http://schemas.microsoft.com/office/drawing/2014/main" id="{FCD05AE3-24F1-4D48-9AAB-1A82482BB617}"/>
                </a:ext>
              </a:extLst>
            </p:cNvPr>
            <p:cNvSpPr/>
            <p:nvPr userDrawn="1"/>
          </p:nvSpPr>
          <p:spPr>
            <a:xfrm>
              <a:off x="5448300" y="3124200"/>
              <a:ext cx="1295400" cy="1229564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216000" tIns="216000" rIns="216000" bIns="216000" rtlCol="0" anchor="ctr"/>
            <a:lstStyle/>
            <a:p>
              <a:pPr algn="ctr"/>
              <a:r>
                <a:rPr lang="nl-NL" sz="3200" b="1">
                  <a:solidFill>
                    <a:schemeClr val="accent3"/>
                  </a:solidFill>
                </a:rPr>
                <a:t>OR</a:t>
              </a:r>
            </a:p>
          </p:txBody>
        </p:sp>
      </p:grpSp>
      <p:sp>
        <p:nvSpPr>
          <p:cNvPr id="25" name="Rechthoek: afgeronde hoeken 24">
            <a:extLst>
              <a:ext uri="{FF2B5EF4-FFF2-40B4-BE49-F238E27FC236}">
                <a16:creationId xmlns:a16="http://schemas.microsoft.com/office/drawing/2014/main" id="{754CB27F-7A24-49AB-AA59-E60DEFE2CCD0}"/>
              </a:ext>
            </a:extLst>
          </p:cNvPr>
          <p:cNvSpPr/>
          <p:nvPr userDrawn="1"/>
        </p:nvSpPr>
        <p:spPr>
          <a:xfrm>
            <a:off x="606506" y="6144352"/>
            <a:ext cx="10978986" cy="102883"/>
          </a:xfrm>
          <a:prstGeom prst="roundRect">
            <a:avLst>
              <a:gd name="adj" fmla="val 50000"/>
            </a:avLst>
          </a:prstGeom>
          <a:noFill/>
          <a:ln>
            <a:solidFill>
              <a:srgbClr val="224264"/>
            </a:solidFill>
          </a:ln>
          <a:effectLst>
            <a:outerShdw blurRad="2413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nl-NL"/>
          </a:p>
        </p:txBody>
      </p:sp>
      <p:sp>
        <p:nvSpPr>
          <p:cNvPr id="26" name="Rechthoek: afgeronde hoeken 25">
            <a:extLst>
              <a:ext uri="{FF2B5EF4-FFF2-40B4-BE49-F238E27FC236}">
                <a16:creationId xmlns:a16="http://schemas.microsoft.com/office/drawing/2014/main" id="{DC209907-506B-406F-841B-B338520165DC}"/>
              </a:ext>
            </a:extLst>
          </p:cNvPr>
          <p:cNvSpPr/>
          <p:nvPr userDrawn="1"/>
        </p:nvSpPr>
        <p:spPr>
          <a:xfrm>
            <a:off x="606506" y="6144352"/>
            <a:ext cx="10980000" cy="102883"/>
          </a:xfrm>
          <a:prstGeom prst="roundRect">
            <a:avLst>
              <a:gd name="adj" fmla="val 50000"/>
            </a:avLst>
          </a:pr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5E347502-052A-44A7-995C-C8A06C20F3B4}"/>
              </a:ext>
            </a:extLst>
          </p:cNvPr>
          <p:cNvSpPr txBox="1"/>
          <p:nvPr userDrawn="1"/>
        </p:nvSpPr>
        <p:spPr>
          <a:xfrm>
            <a:off x="606506" y="5732824"/>
            <a:ext cx="227811" cy="33492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nl-NL" sz="1100">
                <a:solidFill>
                  <a:srgbClr val="F94F6B"/>
                </a:solidFill>
              </a:rPr>
              <a:t>20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68B9EE17-2715-45BC-8932-07CB95AC00EC}"/>
              </a:ext>
            </a:extLst>
          </p:cNvPr>
          <p:cNvSpPr txBox="1"/>
          <p:nvPr userDrawn="1"/>
        </p:nvSpPr>
        <p:spPr>
          <a:xfrm>
            <a:off x="5982093" y="5732824"/>
            <a:ext cx="227811" cy="33492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/>
            <a:r>
              <a:rPr lang="nl-NL" sz="1100">
                <a:solidFill>
                  <a:srgbClr val="D85EAF"/>
                </a:solidFill>
              </a:rPr>
              <a:t>10</a:t>
            </a: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D15F40FC-723A-418F-81AF-5C78F4D218C5}"/>
              </a:ext>
            </a:extLst>
          </p:cNvPr>
          <p:cNvSpPr txBox="1"/>
          <p:nvPr userDrawn="1"/>
        </p:nvSpPr>
        <p:spPr>
          <a:xfrm>
            <a:off x="11357681" y="5732824"/>
            <a:ext cx="227811" cy="33492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/>
            <a:r>
              <a:rPr lang="nl-NL" sz="1100">
                <a:solidFill>
                  <a:srgbClr val="B86DF2"/>
                </a:solidFill>
              </a:rPr>
              <a:t>0</a:t>
            </a:r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BB7F0C03-E9E6-4BED-AB99-21049DAF2E38}"/>
              </a:ext>
            </a:extLst>
          </p:cNvPr>
          <p:cNvSpPr txBox="1"/>
          <p:nvPr userDrawn="1"/>
        </p:nvSpPr>
        <p:spPr>
          <a:xfrm>
            <a:off x="10639425" y="544271"/>
            <a:ext cx="668756" cy="19291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nl-NL" sz="1100">
                <a:solidFill>
                  <a:srgbClr val="B2B9D8"/>
                </a:solidFill>
              </a:rPr>
              <a:t>Start timer</a:t>
            </a:r>
          </a:p>
        </p:txBody>
      </p:sp>
      <p:sp>
        <p:nvSpPr>
          <p:cNvPr id="39" name="Vrije vorm: vorm 38">
            <a:extLst>
              <a:ext uri="{FF2B5EF4-FFF2-40B4-BE49-F238E27FC236}">
                <a16:creationId xmlns:a16="http://schemas.microsoft.com/office/drawing/2014/main" id="{2A167D09-57C4-407E-BD42-107D11D0834F}"/>
              </a:ext>
            </a:extLst>
          </p:cNvPr>
          <p:cNvSpPr/>
          <p:nvPr userDrawn="1"/>
        </p:nvSpPr>
        <p:spPr>
          <a:xfrm>
            <a:off x="11399061" y="547514"/>
            <a:ext cx="186431" cy="186431"/>
          </a:xfrm>
          <a:custGeom>
            <a:avLst/>
            <a:gdLst>
              <a:gd name="connsiteX0" fmla="*/ 67490 w 186431"/>
              <a:gd name="connsiteY0" fmla="*/ 38152 h 186431"/>
              <a:gd name="connsiteX1" fmla="*/ 67490 w 186431"/>
              <a:gd name="connsiteY1" fmla="*/ 148280 h 186431"/>
              <a:gd name="connsiteX2" fmla="*/ 135889 w 186431"/>
              <a:gd name="connsiteY2" fmla="*/ 93216 h 186431"/>
              <a:gd name="connsiteX3" fmla="*/ 93216 w 186431"/>
              <a:gd name="connsiteY3" fmla="*/ 0 h 186431"/>
              <a:gd name="connsiteX4" fmla="*/ 186431 w 186431"/>
              <a:gd name="connsiteY4" fmla="*/ 93216 h 186431"/>
              <a:gd name="connsiteX5" fmla="*/ 93216 w 186431"/>
              <a:gd name="connsiteY5" fmla="*/ 186431 h 186431"/>
              <a:gd name="connsiteX6" fmla="*/ 0 w 186431"/>
              <a:gd name="connsiteY6" fmla="*/ 93216 h 186431"/>
              <a:gd name="connsiteX7" fmla="*/ 93216 w 186431"/>
              <a:gd name="connsiteY7" fmla="*/ 0 h 186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6431" h="186431">
                <a:moveTo>
                  <a:pt x="67490" y="38152"/>
                </a:moveTo>
                <a:lnTo>
                  <a:pt x="67490" y="148280"/>
                </a:lnTo>
                <a:lnTo>
                  <a:pt x="135889" y="93216"/>
                </a:lnTo>
                <a:close/>
                <a:moveTo>
                  <a:pt x="93216" y="0"/>
                </a:moveTo>
                <a:cubicBezTo>
                  <a:pt x="144697" y="0"/>
                  <a:pt x="186431" y="41734"/>
                  <a:pt x="186431" y="93216"/>
                </a:cubicBezTo>
                <a:cubicBezTo>
                  <a:pt x="186431" y="144697"/>
                  <a:pt x="144697" y="186431"/>
                  <a:pt x="93216" y="186431"/>
                </a:cubicBezTo>
                <a:cubicBezTo>
                  <a:pt x="41734" y="186431"/>
                  <a:pt x="0" y="144697"/>
                  <a:pt x="0" y="93216"/>
                </a:cubicBezTo>
                <a:cubicBezTo>
                  <a:pt x="0" y="41734"/>
                  <a:pt x="41734" y="0"/>
                  <a:pt x="93216" y="0"/>
                </a:cubicBez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40" name="TRIGGER TIMER">
            <a:extLst>
              <a:ext uri="{FF2B5EF4-FFF2-40B4-BE49-F238E27FC236}">
                <a16:creationId xmlns:a16="http://schemas.microsoft.com/office/drawing/2014/main" id="{763C2229-7FF2-4059-8C9E-43C674513D26}"/>
              </a:ext>
            </a:extLst>
          </p:cNvPr>
          <p:cNvSpPr txBox="1"/>
          <p:nvPr userDrawn="1"/>
        </p:nvSpPr>
        <p:spPr>
          <a:xfrm>
            <a:off x="10577512" y="474930"/>
            <a:ext cx="1090611" cy="33492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nl-NL" sz="1100">
                <a:solidFill>
                  <a:srgbClr val="B2B9D8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980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400" fill="hold"/>
                                        <p:tgtEl>
                                          <p:spTgt spid="3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" dur="400" fill="hold"/>
                                        <p:tgtEl>
                                          <p:spTgt spid="4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6" dur="400" fill="hold"/>
                                        <p:tgtEl>
                                          <p:spTgt spid="2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8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6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chemeClr val="accent1"/>
            </a:gs>
            <a:gs pos="100000">
              <a:schemeClr val="accent2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1797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52" r:id="rId4"/>
    <p:sldLayoutId id="2147483656" r:id="rId5"/>
    <p:sldLayoutId id="2147483649" r:id="rId6"/>
    <p:sldLayoutId id="2147483665" r:id="rId7"/>
    <p:sldLayoutId id="2147483660" r:id="rId8"/>
    <p:sldLayoutId id="2147483655" r:id="rId9"/>
    <p:sldLayoutId id="2147483657" r:id="rId10"/>
    <p:sldLayoutId id="2147483658" r:id="rId11"/>
    <p:sldLayoutId id="2147483653" r:id="rId12"/>
    <p:sldLayoutId id="2147483659" r:id="rId13"/>
    <p:sldLayoutId id="2147483654" r:id="rId14"/>
    <p:sldLayoutId id="2147483661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86284B28-1108-784C-B9E0-C7321B8E484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6567" y="3285959"/>
            <a:ext cx="11756570" cy="1905902"/>
          </a:xfrm>
        </p:spPr>
        <p:txBody>
          <a:bodyPr/>
          <a:lstStyle/>
          <a:p>
            <a:r>
              <a:rPr lang="nl-NL"/>
              <a:t>quiz</a:t>
            </a:r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38AC8E22-B198-B944-A2CB-1EF1987604CC}"/>
              </a:ext>
            </a:extLst>
          </p:cNvPr>
          <p:cNvGrpSpPr/>
          <p:nvPr/>
        </p:nvGrpSpPr>
        <p:grpSpPr>
          <a:xfrm>
            <a:off x="3959050" y="1246672"/>
            <a:ext cx="4273900" cy="1383849"/>
            <a:chOff x="3819851" y="1246672"/>
            <a:chExt cx="4273900" cy="1383849"/>
          </a:xfrm>
        </p:grpSpPr>
        <p:grpSp>
          <p:nvGrpSpPr>
            <p:cNvPr id="3" name="Groep 2">
              <a:extLst>
                <a:ext uri="{FF2B5EF4-FFF2-40B4-BE49-F238E27FC236}">
                  <a16:creationId xmlns:a16="http://schemas.microsoft.com/office/drawing/2014/main" id="{7FF27CFF-48F9-0B48-AF00-083BA6FF67E4}"/>
                </a:ext>
              </a:extLst>
            </p:cNvPr>
            <p:cNvGrpSpPr/>
            <p:nvPr/>
          </p:nvGrpSpPr>
          <p:grpSpPr>
            <a:xfrm>
              <a:off x="3819851" y="1246672"/>
              <a:ext cx="1383849" cy="1383849"/>
              <a:chOff x="3236538" y="1246672"/>
              <a:chExt cx="1383849" cy="1383849"/>
            </a:xfrm>
          </p:grpSpPr>
          <p:sp>
            <p:nvSpPr>
              <p:cNvPr id="4" name="Ovaal 3">
                <a:extLst>
                  <a:ext uri="{FF2B5EF4-FFF2-40B4-BE49-F238E27FC236}">
                    <a16:creationId xmlns:a16="http://schemas.microsoft.com/office/drawing/2014/main" id="{8EEA7B9C-9DE4-9A4B-8D5B-13A2125B045E}"/>
                  </a:ext>
                </a:extLst>
              </p:cNvPr>
              <p:cNvSpPr/>
              <p:nvPr userDrawn="1"/>
            </p:nvSpPr>
            <p:spPr>
              <a:xfrm>
                <a:off x="3236538" y="1246672"/>
                <a:ext cx="1383849" cy="1383849"/>
              </a:xfrm>
              <a:prstGeom prst="ellipse">
                <a:avLst/>
              </a:prstGeom>
              <a:solidFill>
                <a:schemeClr val="accent3"/>
              </a:solidFill>
              <a:ln w="25400">
                <a:gradFill>
                  <a:gsLst>
                    <a:gs pos="0">
                      <a:schemeClr val="accent1"/>
                    </a:gs>
                    <a:gs pos="99000">
                      <a:schemeClr val="accent2"/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" name="Tekstvak 4">
                <a:extLst>
                  <a:ext uri="{FF2B5EF4-FFF2-40B4-BE49-F238E27FC236}">
                    <a16:creationId xmlns:a16="http://schemas.microsoft.com/office/drawing/2014/main" id="{30EFD25C-592C-7E4A-ADA8-330FBD7934C5}"/>
                  </a:ext>
                </a:extLst>
              </p:cNvPr>
              <p:cNvSpPr txBox="1"/>
              <p:nvPr userDrawn="1"/>
            </p:nvSpPr>
            <p:spPr>
              <a:xfrm>
                <a:off x="3528847" y="1523098"/>
                <a:ext cx="799231" cy="830997"/>
              </a:xfrm>
              <a:prstGeom prst="rect">
                <a:avLst/>
              </a:prstGeom>
              <a:noFill/>
              <a:effectLst>
                <a:glow rad="127000">
                  <a:schemeClr val="accent1"/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4800" b="1">
                    <a:solidFill>
                      <a:schemeClr val="accent1"/>
                    </a:solidFill>
                    <a:effectLst>
                      <a:glow rad="190500">
                        <a:schemeClr val="accent2">
                          <a:alpha val="35000"/>
                        </a:schemeClr>
                      </a:glow>
                    </a:effectLst>
                  </a:rPr>
                  <a:t>P</a:t>
                </a:r>
              </a:p>
            </p:txBody>
          </p:sp>
        </p:grpSp>
        <p:grpSp>
          <p:nvGrpSpPr>
            <p:cNvPr id="6" name="Groep 5">
              <a:extLst>
                <a:ext uri="{FF2B5EF4-FFF2-40B4-BE49-F238E27FC236}">
                  <a16:creationId xmlns:a16="http://schemas.microsoft.com/office/drawing/2014/main" id="{996ED880-765C-BB4F-9447-7F1DB06EF58A}"/>
                </a:ext>
              </a:extLst>
            </p:cNvPr>
            <p:cNvGrpSpPr/>
            <p:nvPr/>
          </p:nvGrpSpPr>
          <p:grpSpPr>
            <a:xfrm>
              <a:off x="5264877" y="1246672"/>
              <a:ext cx="1383849" cy="1383849"/>
              <a:chOff x="4681564" y="1246672"/>
              <a:chExt cx="1383849" cy="1383849"/>
            </a:xfrm>
          </p:grpSpPr>
          <p:sp>
            <p:nvSpPr>
              <p:cNvPr id="7" name="Ovaal 6">
                <a:extLst>
                  <a:ext uri="{FF2B5EF4-FFF2-40B4-BE49-F238E27FC236}">
                    <a16:creationId xmlns:a16="http://schemas.microsoft.com/office/drawing/2014/main" id="{1A694C26-4E3D-164C-8EB8-E3453F6238BE}"/>
                  </a:ext>
                </a:extLst>
              </p:cNvPr>
              <p:cNvSpPr/>
              <p:nvPr userDrawn="1"/>
            </p:nvSpPr>
            <p:spPr>
              <a:xfrm>
                <a:off x="4681564" y="1246672"/>
                <a:ext cx="1383849" cy="1383849"/>
              </a:xfrm>
              <a:prstGeom prst="ellipse">
                <a:avLst/>
              </a:prstGeom>
              <a:solidFill>
                <a:schemeClr val="accent3"/>
              </a:solidFill>
              <a:ln w="25400">
                <a:gradFill>
                  <a:gsLst>
                    <a:gs pos="0">
                      <a:schemeClr val="accent1"/>
                    </a:gs>
                    <a:gs pos="99000">
                      <a:schemeClr val="accent2"/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7AB72B7C-2300-EB46-BF69-343DD3CC41DD}"/>
                  </a:ext>
                </a:extLst>
              </p:cNvPr>
              <p:cNvSpPr txBox="1"/>
              <p:nvPr userDrawn="1"/>
            </p:nvSpPr>
            <p:spPr>
              <a:xfrm>
                <a:off x="4973873" y="1523098"/>
                <a:ext cx="799231" cy="830997"/>
              </a:xfrm>
              <a:prstGeom prst="rect">
                <a:avLst/>
              </a:prstGeom>
              <a:noFill/>
              <a:effectLst>
                <a:glow rad="127000">
                  <a:schemeClr val="accent1"/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4800" b="1">
                    <a:solidFill>
                      <a:schemeClr val="accent1"/>
                    </a:solidFill>
                    <a:effectLst>
                      <a:glow rad="190500">
                        <a:schemeClr val="accent2">
                          <a:alpha val="35000"/>
                        </a:schemeClr>
                      </a:glow>
                    </a:effectLst>
                  </a:rPr>
                  <a:t>U</a:t>
                </a:r>
              </a:p>
            </p:txBody>
          </p:sp>
        </p:grpSp>
        <p:grpSp>
          <p:nvGrpSpPr>
            <p:cNvPr id="9" name="Groep 8">
              <a:extLst>
                <a:ext uri="{FF2B5EF4-FFF2-40B4-BE49-F238E27FC236}">
                  <a16:creationId xmlns:a16="http://schemas.microsoft.com/office/drawing/2014/main" id="{F711BAE0-A32F-354C-A9F6-BD29CE3D112F}"/>
                </a:ext>
              </a:extLst>
            </p:cNvPr>
            <p:cNvGrpSpPr/>
            <p:nvPr/>
          </p:nvGrpSpPr>
          <p:grpSpPr>
            <a:xfrm>
              <a:off x="6709902" y="1246672"/>
              <a:ext cx="1383849" cy="1383849"/>
              <a:chOff x="6126589" y="1246672"/>
              <a:chExt cx="1383849" cy="1383849"/>
            </a:xfrm>
          </p:grpSpPr>
          <p:sp>
            <p:nvSpPr>
              <p:cNvPr id="10" name="Ovaal 9">
                <a:extLst>
                  <a:ext uri="{FF2B5EF4-FFF2-40B4-BE49-F238E27FC236}">
                    <a16:creationId xmlns:a16="http://schemas.microsoft.com/office/drawing/2014/main" id="{FEC10AEF-6317-D24D-81B4-5B6DDDAED477}"/>
                  </a:ext>
                </a:extLst>
              </p:cNvPr>
              <p:cNvSpPr/>
              <p:nvPr userDrawn="1"/>
            </p:nvSpPr>
            <p:spPr>
              <a:xfrm>
                <a:off x="6126589" y="1246672"/>
                <a:ext cx="1383849" cy="1383849"/>
              </a:xfrm>
              <a:prstGeom prst="ellipse">
                <a:avLst/>
              </a:prstGeom>
              <a:solidFill>
                <a:schemeClr val="accent3"/>
              </a:solidFill>
              <a:ln w="25400">
                <a:gradFill>
                  <a:gsLst>
                    <a:gs pos="0">
                      <a:schemeClr val="accent1"/>
                    </a:gs>
                    <a:gs pos="99000">
                      <a:schemeClr val="accent2"/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Tekstvak 10">
                <a:extLst>
                  <a:ext uri="{FF2B5EF4-FFF2-40B4-BE49-F238E27FC236}">
                    <a16:creationId xmlns:a16="http://schemas.microsoft.com/office/drawing/2014/main" id="{49BFE51B-2F47-A842-8EA8-2023B56DABE7}"/>
                  </a:ext>
                </a:extLst>
              </p:cNvPr>
              <p:cNvSpPr txBox="1"/>
              <p:nvPr userDrawn="1"/>
            </p:nvSpPr>
            <p:spPr>
              <a:xfrm>
                <a:off x="6418898" y="1523098"/>
                <a:ext cx="799231" cy="830997"/>
              </a:xfrm>
              <a:prstGeom prst="rect">
                <a:avLst/>
              </a:prstGeom>
              <a:noFill/>
              <a:effectLst>
                <a:glow rad="127000">
                  <a:schemeClr val="accent1"/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4800" b="1">
                    <a:solidFill>
                      <a:schemeClr val="accent1"/>
                    </a:solidFill>
                    <a:effectLst>
                      <a:glow rad="190500">
                        <a:schemeClr val="accent2">
                          <a:alpha val="35000"/>
                        </a:schemeClr>
                      </a:glow>
                    </a:effectLst>
                  </a:rPr>
                  <a:t>B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3774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23262D-74F6-410D-BC8C-D09C25436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Plaats hier je vraag</a:t>
            </a:r>
            <a:br>
              <a:rPr lang="nl-NL"/>
            </a:br>
            <a:r>
              <a:rPr lang="nl-NL"/>
              <a:t>maximaal 2 regels</a:t>
            </a:r>
          </a:p>
        </p:txBody>
      </p:sp>
    </p:spTree>
    <p:extLst>
      <p:ext uri="{BB962C8B-B14F-4D97-AF65-F5344CB8AC3E}">
        <p14:creationId xmlns:p14="http://schemas.microsoft.com/office/powerpoint/2010/main" val="404143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DD576582-6A1C-446E-99F5-185239D0B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508" y="547514"/>
            <a:ext cx="10978984" cy="802315"/>
          </a:xfrm>
        </p:spPr>
        <p:txBody>
          <a:bodyPr/>
          <a:lstStyle/>
          <a:p>
            <a:r>
              <a:rPr lang="nl-NL" dirty="0"/>
              <a:t>Plaats hier je vraag</a:t>
            </a:r>
            <a:br>
              <a:rPr lang="nl-NL" dirty="0"/>
            </a:br>
            <a:r>
              <a:rPr lang="nl-NL" dirty="0"/>
              <a:t>maximaal twee regels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53B8BA25-01AE-4833-9FBA-EE2667020A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Dit is het eerste antwoord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19B3A2EB-0AC4-4359-97F5-4532AC0BA0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5A667630-BF94-4ACA-BF36-DEE4CB9E24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l-NL" dirty="0"/>
              <a:t>Dit is het tweede antwoord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A1F236ED-DF73-4C68-92DB-E91349A630C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l-NL" dirty="0"/>
              <a:t>Dit is het derde antwoord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BD9214FF-F621-4E76-AB44-ABCC18100A3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8E1F0399-28F4-40A2-AFD1-9875EB1B12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BE6777F9-F777-4D99-A429-317B1874082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078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DD576582-6A1C-446E-99F5-185239D0B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508" y="547514"/>
            <a:ext cx="10978984" cy="802315"/>
          </a:xfrm>
        </p:spPr>
        <p:txBody>
          <a:bodyPr/>
          <a:lstStyle/>
          <a:p>
            <a:r>
              <a:rPr lang="nl-NL"/>
              <a:t>Plaats hier je vraag</a:t>
            </a:r>
            <a:br>
              <a:rPr lang="nl-NL"/>
            </a:br>
            <a:r>
              <a:rPr lang="nl-NL"/>
              <a:t>maximaal twee regels</a:t>
            </a:r>
          </a:p>
        </p:txBody>
      </p:sp>
      <p:sp>
        <p:nvSpPr>
          <p:cNvPr id="43" name="Tijdelijke aanduiding voor media 42">
            <a:extLst>
              <a:ext uri="{FF2B5EF4-FFF2-40B4-BE49-F238E27FC236}">
                <a16:creationId xmlns:a16="http://schemas.microsoft.com/office/drawing/2014/main" id="{DF92E456-431A-436E-82F4-F23306D77946}"/>
              </a:ext>
            </a:extLst>
          </p:cNvPr>
          <p:cNvSpPr>
            <a:spLocks noGrp="1"/>
          </p:cNvSpPr>
          <p:nvPr>
            <p:ph type="media" sz="quarter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36F7F0D0-7E1A-4ABF-BB9E-EAC7DA6CE31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835670" y="4463675"/>
            <a:ext cx="480030" cy="480030"/>
          </a:xfrm>
        </p:spPr>
        <p:txBody>
          <a:bodyPr/>
          <a:lstStyle/>
          <a:p>
            <a:r>
              <a:rPr lang="nl-NL"/>
              <a:t> 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53B8BA25-01AE-4833-9FBA-EE2667020A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Dit is het eerste antwoord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19B3A2EB-0AC4-4359-97F5-4532AC0BA0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/>
              <a:t> 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5A667630-BF94-4ACA-BF36-DEE4CB9E24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l-NL" dirty="0"/>
              <a:t>Dit is het tweede antwoord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A1F236ED-DF73-4C68-92DB-E91349A630C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l-NL"/>
              <a:t>Dit is het derde antwoord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BD9214FF-F621-4E76-AB44-ABCC18100A3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/>
              <a:t> </a:t>
            </a: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8E1F0399-28F4-40A2-AFD1-9875EB1B12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514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DD576582-6A1C-446E-99F5-185239D0B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508" y="547514"/>
            <a:ext cx="10978984" cy="802315"/>
          </a:xfrm>
        </p:spPr>
        <p:txBody>
          <a:bodyPr/>
          <a:lstStyle/>
          <a:p>
            <a:r>
              <a:rPr lang="nl-NL"/>
              <a:t>Plaats hier je vraag</a:t>
            </a:r>
            <a:br>
              <a:rPr lang="nl-NL"/>
            </a:br>
            <a:r>
              <a:rPr lang="nl-NL"/>
              <a:t>maximaal twee regels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53B8BA25-01AE-4833-9FBA-EE2667020A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Dit is het eerste antwoord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19B3A2EB-0AC4-4359-97F5-4532AC0BA0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/>
              <a:t> 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5A667630-BF94-4ACA-BF36-DEE4CB9E24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l-NL"/>
              <a:t>Dit is het tweede antwoord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A1F236ED-DF73-4C68-92DB-E91349A630C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l-NL"/>
              <a:t>Dit is het derde antwoord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BD9214FF-F621-4E76-AB44-ABCC18100A3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/>
              <a:t> </a:t>
            </a: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8E1F0399-28F4-40A2-AFD1-9875EB1B12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041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23262D-74F6-410D-BC8C-D09C25436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508" y="547514"/>
            <a:ext cx="10978984" cy="802315"/>
          </a:xfrm>
        </p:spPr>
        <p:txBody>
          <a:bodyPr/>
          <a:lstStyle/>
          <a:p>
            <a:r>
              <a:rPr lang="nl-NL"/>
              <a:t>Plaats hier je vraag</a:t>
            </a:r>
            <a:br>
              <a:rPr lang="nl-NL"/>
            </a:br>
            <a:r>
              <a:rPr lang="nl-NL"/>
              <a:t>maximaal twee regels</a:t>
            </a:r>
          </a:p>
        </p:txBody>
      </p:sp>
      <p:sp>
        <p:nvSpPr>
          <p:cNvPr id="22" name="Tijdelijke aanduiding voor afbeelding 21">
            <a:extLst>
              <a:ext uri="{FF2B5EF4-FFF2-40B4-BE49-F238E27FC236}">
                <a16:creationId xmlns:a16="http://schemas.microsoft.com/office/drawing/2014/main" id="{C18CC1C2-9E67-4384-B9A4-37833D14B91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E1D61803-25A0-4202-ACF5-F91973ADFAF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4" name="Tijdelijke aanduiding voor afbeelding 23">
            <a:extLst>
              <a:ext uri="{FF2B5EF4-FFF2-40B4-BE49-F238E27FC236}">
                <a16:creationId xmlns:a16="http://schemas.microsoft.com/office/drawing/2014/main" id="{D56EED5D-8C6B-432F-9E75-86D1693FD13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5" name="Tijdelijke aanduiding voor afbeelding 24">
            <a:extLst>
              <a:ext uri="{FF2B5EF4-FFF2-40B4-BE49-F238E27FC236}">
                <a16:creationId xmlns:a16="http://schemas.microsoft.com/office/drawing/2014/main" id="{39419DEC-234F-440C-ACBD-97862E51A33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715B813-033E-4FAA-93AB-BC353C6FE3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/>
              <a:t> 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0D6BAD5-E1EA-475E-B036-CA4F91C0C0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/>
              <a:t> 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650EA997-4884-4F18-8EEF-4A173D25538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/>
              <a:t> 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5E0E31D3-E004-40B8-9D74-B9DE48771D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515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1FBE4BF-EE60-4D47-B4F6-2FCF4ED6B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Plaats hier je vraag</a:t>
            </a:r>
            <a:br>
              <a:rPr lang="nl-NL"/>
            </a:br>
            <a:r>
              <a:rPr lang="nl-NL"/>
              <a:t>maximaal twee regels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D60E154-3B51-44B8-BA51-C6A4AF60D3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Typ hier je tekst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0253B69A-0F43-4DF7-B9D6-F49523C2265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l-NL"/>
              <a:t>Typ hier je tekst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B6D085B4-60FE-4478-9E6A-A1080DA0255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nl-NL"/>
              <a:t>Typ hier je tekst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1260E2B0-4B79-4225-A3BE-87E066383A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nl-NL"/>
              <a:t>Typ hier je tekst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4B84F60-7E18-4AF1-80A8-D3CA0FA1416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nl-NL"/>
              <a:t>Typ hier je tekst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7D0BCC1D-3BAE-412B-9275-A2B14297B9F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nl-NL"/>
              <a:t>Typ hier je tekst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704E888E-3C1D-41A8-8568-782937627F6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l-NL"/>
              <a:t>Typ hier je tekst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12ACDBA-8AF1-4F53-868F-F619A6965FC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nl-NL"/>
              <a:t>Typ hier je tekst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2932A4C0-B587-4303-B8BB-059D8616341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nl-NL"/>
              <a:t>Typ hier je tekst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F5546511-864E-4DB6-AA74-8FB26A4D2E0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nl-NL"/>
              <a:t>Typ hier je tekst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BCAF652E-2600-47FD-A53E-C0BF6285E34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nl-NL"/>
              <a:t>Typ hier je tekst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E401CFCC-6A8D-4A76-B1E9-3B3763B23E8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nl-NL"/>
              <a:t>Typ hier je tekst</a:t>
            </a:r>
          </a:p>
        </p:txBody>
      </p:sp>
    </p:spTree>
    <p:extLst>
      <p:ext uri="{BB962C8B-B14F-4D97-AF65-F5344CB8AC3E}">
        <p14:creationId xmlns:p14="http://schemas.microsoft.com/office/powerpoint/2010/main" val="67635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jdelijke aanduiding voor tekst 42">
            <a:extLst>
              <a:ext uri="{FF2B5EF4-FFF2-40B4-BE49-F238E27FC236}">
                <a16:creationId xmlns:a16="http://schemas.microsoft.com/office/drawing/2014/main" id="{1F436899-02A2-0048-B059-D0BCB85657C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F7B4210-FFD9-444B-A0B8-33E5DB2E3D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79410" y="965607"/>
            <a:ext cx="5212490" cy="609194"/>
          </a:xfrm>
        </p:spPr>
        <p:txBody>
          <a:bodyPr/>
          <a:lstStyle/>
          <a:p>
            <a:r>
              <a:rPr lang="nl-NL"/>
              <a:t>Pak pen en papier</a:t>
            </a:r>
          </a:p>
        </p:txBody>
      </p:sp>
      <p:sp>
        <p:nvSpPr>
          <p:cNvPr id="31" name="Tijdelijke aanduiding voor tekst 30">
            <a:extLst>
              <a:ext uri="{FF2B5EF4-FFF2-40B4-BE49-F238E27FC236}">
                <a16:creationId xmlns:a16="http://schemas.microsoft.com/office/drawing/2014/main" id="{A65F83E7-4286-1542-88F4-85D7C6C219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2" name="Tijdelijke aanduiding voor tekst 31">
            <a:extLst>
              <a:ext uri="{FF2B5EF4-FFF2-40B4-BE49-F238E27FC236}">
                <a16:creationId xmlns:a16="http://schemas.microsoft.com/office/drawing/2014/main" id="{BBFF2C25-3841-E343-8607-A45E53224D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92D14914-540D-2448-A631-65A796E566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4" name="Tijdelijke aanduiding voor tekst 33">
            <a:extLst>
              <a:ext uri="{FF2B5EF4-FFF2-40B4-BE49-F238E27FC236}">
                <a16:creationId xmlns:a16="http://schemas.microsoft.com/office/drawing/2014/main" id="{C48EAF74-86AB-B74C-B4E7-27FA1B2C65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id="{1CE06E4D-9172-574C-BD64-9BA78E9298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6" name="Tijdelijke aanduiding voor tekst 35">
            <a:extLst>
              <a:ext uri="{FF2B5EF4-FFF2-40B4-BE49-F238E27FC236}">
                <a16:creationId xmlns:a16="http://schemas.microsoft.com/office/drawing/2014/main" id="{1BAAC1E3-1BE7-A248-B922-CF1B80E4F8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7" name="Tijdelijke aanduiding voor tekst 36">
            <a:extLst>
              <a:ext uri="{FF2B5EF4-FFF2-40B4-BE49-F238E27FC236}">
                <a16:creationId xmlns:a16="http://schemas.microsoft.com/office/drawing/2014/main" id="{2E648D22-E5E1-B34E-9CDE-429E06C3F10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8" name="Tijdelijke aanduiding voor tekst 37">
            <a:extLst>
              <a:ext uri="{FF2B5EF4-FFF2-40B4-BE49-F238E27FC236}">
                <a16:creationId xmlns:a16="http://schemas.microsoft.com/office/drawing/2014/main" id="{41251A6E-7A30-C34B-B045-907A1E5F101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9" name="Tijdelijke aanduiding voor tekst 38">
            <a:extLst>
              <a:ext uri="{FF2B5EF4-FFF2-40B4-BE49-F238E27FC236}">
                <a16:creationId xmlns:a16="http://schemas.microsoft.com/office/drawing/2014/main" id="{64A9805C-8C04-254E-A8EB-FEA92C3F7B5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0" name="Tijdelijke aanduiding voor tekst 39">
            <a:extLst>
              <a:ext uri="{FF2B5EF4-FFF2-40B4-BE49-F238E27FC236}">
                <a16:creationId xmlns:a16="http://schemas.microsoft.com/office/drawing/2014/main" id="{703666EB-D917-2946-A6AD-87246333096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1" name="Tijdelijke aanduiding voor tekst 40">
            <a:extLst>
              <a:ext uri="{FF2B5EF4-FFF2-40B4-BE49-F238E27FC236}">
                <a16:creationId xmlns:a16="http://schemas.microsoft.com/office/drawing/2014/main" id="{63BC1417-F7BC-5040-9C42-AC394864C19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2" name="Tijdelijke aanduiding voor tekst 41">
            <a:extLst>
              <a:ext uri="{FF2B5EF4-FFF2-40B4-BE49-F238E27FC236}">
                <a16:creationId xmlns:a16="http://schemas.microsoft.com/office/drawing/2014/main" id="{2C01E08A-70DB-6C4F-8856-7996ACE4DBF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0E68C947-6882-6C45-8FF5-4E64B9BF2BA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79410" y="1816507"/>
            <a:ext cx="5212490" cy="609194"/>
          </a:xfrm>
        </p:spPr>
        <p:txBody>
          <a:bodyPr/>
          <a:lstStyle/>
          <a:p>
            <a:r>
              <a:rPr lang="nl-NL"/>
              <a:t>Pak je mobiel of tablet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D4499BAD-0E8C-7547-B211-22E82577037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79410" y="2667407"/>
            <a:ext cx="5212490" cy="609194"/>
          </a:xfrm>
        </p:spPr>
        <p:txBody>
          <a:bodyPr/>
          <a:lstStyle/>
          <a:p>
            <a:r>
              <a:rPr lang="nl-NL"/>
              <a:t>Ga naar de website …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655B3F5F-D7AC-BD48-BE92-86859A4154B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179410" y="3518307"/>
            <a:ext cx="5212490" cy="609194"/>
          </a:xfrm>
        </p:spPr>
        <p:txBody>
          <a:bodyPr/>
          <a:lstStyle/>
          <a:p>
            <a:r>
              <a:rPr lang="nl-NL"/>
              <a:t>Vul de code XXX in</a:t>
            </a: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E4105FC4-A9B6-4F4F-AD2B-782F2709FD6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79410" y="4369207"/>
            <a:ext cx="5212490" cy="609194"/>
          </a:xfrm>
        </p:spPr>
        <p:txBody>
          <a:bodyPr/>
          <a:lstStyle/>
          <a:p>
            <a:r>
              <a:rPr lang="nl-NL"/>
              <a:t>Verzin een gave teamnaam</a:t>
            </a:r>
          </a:p>
        </p:txBody>
      </p:sp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1C19D941-71D8-B44C-8A7E-30CD604E03E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179410" y="5220107"/>
            <a:ext cx="5212490" cy="609194"/>
          </a:xfrm>
        </p:spPr>
        <p:txBody>
          <a:bodyPr/>
          <a:lstStyle/>
          <a:p>
            <a:r>
              <a:rPr lang="nl-NL"/>
              <a:t>Spieken = strafpunten</a:t>
            </a:r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3AA03E4D-3608-A644-A1B7-AF74201BD18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0038" y="982334"/>
            <a:ext cx="9212154" cy="1905902"/>
          </a:xfrm>
        </p:spPr>
        <p:txBody>
          <a:bodyPr/>
          <a:lstStyle/>
          <a:p>
            <a:r>
              <a:rPr lang="nl-NL"/>
              <a:t>Regels</a:t>
            </a:r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BEBA4EC2-19B2-3440-9C64-83DE78E4A27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98518" y="639444"/>
            <a:ext cx="2743553" cy="953615"/>
          </a:xfrm>
        </p:spPr>
        <p:txBody>
          <a:bodyPr/>
          <a:lstStyle/>
          <a:p>
            <a:r>
              <a:rPr lang="nl-NL"/>
              <a:t>De</a:t>
            </a:r>
          </a:p>
        </p:txBody>
      </p:sp>
    </p:spTree>
    <p:extLst>
      <p:ext uri="{BB962C8B-B14F-4D97-AF65-F5344CB8AC3E}">
        <p14:creationId xmlns:p14="http://schemas.microsoft.com/office/powerpoint/2010/main" val="183513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966515EE-3BC3-E348-872E-38291412458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972381" y="2083569"/>
            <a:ext cx="2589985" cy="2690862"/>
          </a:xfrm>
        </p:spPr>
        <p:txBody>
          <a:bodyPr/>
          <a:lstStyle/>
          <a:p>
            <a:r>
              <a:rPr lang="nl-NL"/>
              <a:t>1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150BB1C-A05F-0F43-A962-A40C853DDC9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nl-NL"/>
              <a:t>Ronde#</a:t>
            </a:r>
          </a:p>
        </p:txBody>
      </p:sp>
    </p:spTree>
    <p:extLst>
      <p:ext uri="{BB962C8B-B14F-4D97-AF65-F5344CB8AC3E}">
        <p14:creationId xmlns:p14="http://schemas.microsoft.com/office/powerpoint/2010/main" val="81790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843E78E-31BC-4A51-9264-D4889DCCB5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0100" y="3407577"/>
            <a:ext cx="1352422" cy="237323"/>
          </a:xfrm>
        </p:spPr>
        <p:txBody>
          <a:bodyPr/>
          <a:lstStyle/>
          <a:p>
            <a:r>
              <a:rPr lang="nl-NL"/>
              <a:t>Team naam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F8E684F0-A4F4-467C-94E3-28FB88CE75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62992" y="1985177"/>
            <a:ext cx="1352422" cy="237323"/>
          </a:xfrm>
        </p:spPr>
        <p:txBody>
          <a:bodyPr/>
          <a:lstStyle/>
          <a:p>
            <a:r>
              <a:rPr lang="nl-NL"/>
              <a:t>Team naam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86F9F547-4FC0-4867-8D93-B5C063EF38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845884" y="4436277"/>
            <a:ext cx="1352422" cy="237323"/>
          </a:xfrm>
        </p:spPr>
        <p:txBody>
          <a:bodyPr/>
          <a:lstStyle/>
          <a:p>
            <a:r>
              <a:rPr lang="nl-NL"/>
              <a:t>Team naam</a:t>
            </a:r>
          </a:p>
        </p:txBody>
      </p:sp>
      <p:sp>
        <p:nvSpPr>
          <p:cNvPr id="54" name="Tijdelijke aanduiding voor tekst 53">
            <a:extLst>
              <a:ext uri="{FF2B5EF4-FFF2-40B4-BE49-F238E27FC236}">
                <a16:creationId xmlns:a16="http://schemas.microsoft.com/office/drawing/2014/main" id="{ED677563-EEA4-4A7C-8812-FA04281156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80100" y="3712377"/>
            <a:ext cx="774700" cy="224623"/>
          </a:xfrm>
        </p:spPr>
        <p:txBody>
          <a:bodyPr/>
          <a:lstStyle/>
          <a:p>
            <a:r>
              <a:rPr lang="nl-NL"/>
              <a:t>26</a:t>
            </a:r>
          </a:p>
        </p:txBody>
      </p:sp>
      <p:sp>
        <p:nvSpPr>
          <p:cNvPr id="60" name="Tijdelijke aanduiding voor tekst 59">
            <a:extLst>
              <a:ext uri="{FF2B5EF4-FFF2-40B4-BE49-F238E27FC236}">
                <a16:creationId xmlns:a16="http://schemas.microsoft.com/office/drawing/2014/main" id="{F35D0FA9-8801-410E-8C2C-5D7619E8AC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62992" y="2289977"/>
            <a:ext cx="774700" cy="224623"/>
          </a:xfrm>
        </p:spPr>
        <p:txBody>
          <a:bodyPr/>
          <a:lstStyle/>
          <a:p>
            <a:r>
              <a:rPr lang="nl-NL"/>
              <a:t>28</a:t>
            </a:r>
          </a:p>
        </p:txBody>
      </p:sp>
      <p:sp>
        <p:nvSpPr>
          <p:cNvPr id="61" name="Tijdelijke aanduiding voor tekst 60">
            <a:extLst>
              <a:ext uri="{FF2B5EF4-FFF2-40B4-BE49-F238E27FC236}">
                <a16:creationId xmlns:a16="http://schemas.microsoft.com/office/drawing/2014/main" id="{7834A5EB-E2AF-484B-B6C2-045AFD245F5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845884" y="4741077"/>
            <a:ext cx="774700" cy="224623"/>
          </a:xfrm>
        </p:spPr>
        <p:txBody>
          <a:bodyPr/>
          <a:lstStyle/>
          <a:p>
            <a:r>
              <a:rPr lang="nl-NL"/>
              <a:t>21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AAF2C232-5DEB-8444-8679-EACCBBBF79F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0038" y="982334"/>
            <a:ext cx="9212154" cy="1905902"/>
          </a:xfrm>
        </p:spPr>
        <p:txBody>
          <a:bodyPr/>
          <a:lstStyle/>
          <a:p>
            <a:r>
              <a:rPr lang="nl-NL"/>
              <a:t>Winnaar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7A38ACF8-5C84-7E4C-B533-2CF69813112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98518" y="639444"/>
            <a:ext cx="2743553" cy="953615"/>
          </a:xfrm>
        </p:spPr>
        <p:txBody>
          <a:bodyPr/>
          <a:lstStyle/>
          <a:p>
            <a:r>
              <a:rPr lang="nl-NL"/>
              <a:t>De</a:t>
            </a:r>
          </a:p>
        </p:txBody>
      </p:sp>
    </p:spTree>
    <p:extLst>
      <p:ext uri="{BB962C8B-B14F-4D97-AF65-F5344CB8AC3E}">
        <p14:creationId xmlns:p14="http://schemas.microsoft.com/office/powerpoint/2010/main" val="222483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87EFA0A1-30BC-0041-AE0D-27B879F89FD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-866898" y="2630427"/>
            <a:ext cx="9212154" cy="1905902"/>
          </a:xfrm>
        </p:spPr>
        <p:txBody>
          <a:bodyPr/>
          <a:lstStyle/>
          <a:p>
            <a:r>
              <a:rPr lang="nl-NL"/>
              <a:t>Pauze</a:t>
            </a:r>
          </a:p>
        </p:txBody>
      </p:sp>
    </p:spTree>
    <p:extLst>
      <p:ext uri="{BB962C8B-B14F-4D97-AF65-F5344CB8AC3E}">
        <p14:creationId xmlns:p14="http://schemas.microsoft.com/office/powerpoint/2010/main" val="190814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23262D-74F6-410D-BC8C-D09C25436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Plaats hier je vraag</a:t>
            </a:r>
            <a:br>
              <a:rPr lang="nl-NL"/>
            </a:br>
            <a:r>
              <a:rPr lang="nl-NL"/>
              <a:t>maximaal twee regels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FD18E9B-F5FE-44E6-8AF6-15BBD1D0BA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Dit is het eerste antwoord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715B813-033E-4FAA-93AB-BC353C6FE3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/>
              <a:t>Dit is het tweede antwoord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0D6BAD5-E1EA-475E-B036-CA4F91C0C0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/>
              <a:t>Dit is het derde antwoord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650EA997-4884-4F18-8EEF-4A173D2553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/>
              <a:t>Dit is het vierde antwoord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1D5801A2-3CD5-489C-AB2C-C7BEA50EBF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/>
              <a:t> 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4793090F-1B2C-4AA2-9F76-2F960F65348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/>
              <a:t> 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28EEF272-FF2E-429C-9B1E-7B1749ACCF8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/>
              <a:t> 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18588F99-FD74-496E-AC02-7F20B59570B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284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8">
            <a:extLst>
              <a:ext uri="{FF2B5EF4-FFF2-40B4-BE49-F238E27FC236}">
                <a16:creationId xmlns:a16="http://schemas.microsoft.com/office/drawing/2014/main" id="{10A0C572-E7F1-6D43-9692-5BD1D8EBB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Plaats hier je vraag</a:t>
            </a:r>
            <a:br>
              <a:rPr lang="nl-NL" dirty="0"/>
            </a:br>
            <a:r>
              <a:rPr lang="nl-NL" dirty="0"/>
              <a:t>maximaal twee regels</a:t>
            </a:r>
          </a:p>
        </p:txBody>
      </p:sp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5E536C85-2C5A-4041-A0A5-D3308C18FE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BFC52799-019B-234D-91C6-0D160A7C93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B5162836-2C66-2B4E-90DA-1A3F0F7916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FFB43AE2-EC8B-DF49-B6A0-F35F40644B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2C5312AC-461D-084C-8DBF-03071FC3F9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CCB24030-9BB3-1249-875E-08C3334EB2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7CD03752-501A-2C42-9F5F-553A8A7B31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7" name="Tijdelijke aanduiding voor tekst 26">
            <a:extLst>
              <a:ext uri="{FF2B5EF4-FFF2-40B4-BE49-F238E27FC236}">
                <a16:creationId xmlns:a16="http://schemas.microsoft.com/office/drawing/2014/main" id="{0589B2AA-9E61-904E-B014-9702F33CE4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A9F6B736-1BD0-45DC-AD33-9B1902ED43E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A9D9DE3E-9FA4-4EB6-BF58-4EE80D23D05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1B589F73-1C30-42C6-B91F-FEFF591B51E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1F9FC4AC-F088-4DA9-9D00-90B2CE113F1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008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6F48F67F-117C-456B-AB4A-5A35D4386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Plaats hier je vraag</a:t>
            </a:r>
            <a:br>
              <a:rPr lang="nl-NL" dirty="0"/>
            </a:br>
            <a:r>
              <a:rPr lang="nl-NL" dirty="0"/>
              <a:t>maximaal twee regels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3DE5A96E-427B-46C5-8688-90CD14DF75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Dit is het eerste antwoord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E16D4D52-F829-46A9-9969-69C0B2E456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/>
              <a:t> 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41F6BDA2-50E5-4638-BA3E-97148BABC6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l-NL"/>
              <a:t>Dit is het tweede antwoord</a:t>
            </a: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40AE7D30-D72F-43B6-9DD3-9C12132849F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l-NL"/>
              <a:t>Dit is het derde antwoord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7D27FB66-2DD9-4543-AD77-8B9AC20E93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/>
              <a:t> 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3E1BC484-8988-449C-A733-CC5ADD6E16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/>
              <a:t> </a:t>
            </a:r>
          </a:p>
        </p:txBody>
      </p:sp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10617A0B-DB13-4320-8FDD-7FB11DA6B28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nl-NL"/>
              <a:t>Dit is het vierde antwoord</a:t>
            </a:r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7966CD3E-DECE-458C-BDCD-6B0C6FCF83A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nl-NL"/>
              <a:t>Dit is het vijfde antwoord</a:t>
            </a:r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562CD875-355E-40E5-95F3-FD6CE1B776A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nl-NL"/>
              <a:t>Dit is het zesde antwoord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B3E19133-AE8D-4581-AE82-B0DE00F704D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nl-NL"/>
              <a:t> </a:t>
            </a:r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F69007DA-BC88-4563-B839-1D66D9A996A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nl-NL"/>
              <a:t> 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B39FF520-0D35-4D26-A403-A5213E81930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879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23262D-74F6-410D-BC8C-D09C25436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508" y="547514"/>
            <a:ext cx="10978984" cy="802315"/>
          </a:xfrm>
        </p:spPr>
        <p:txBody>
          <a:bodyPr/>
          <a:lstStyle/>
          <a:p>
            <a:r>
              <a:rPr lang="nl-NL"/>
              <a:t>Plaats hier je vraag</a:t>
            </a:r>
            <a:br>
              <a:rPr lang="nl-NL"/>
            </a:br>
            <a:r>
              <a:rPr lang="nl-NL"/>
              <a:t>maximaal 2 regels</a:t>
            </a:r>
          </a:p>
        </p:txBody>
      </p:sp>
    </p:spTree>
    <p:extLst>
      <p:ext uri="{BB962C8B-B14F-4D97-AF65-F5344CB8AC3E}">
        <p14:creationId xmlns:p14="http://schemas.microsoft.com/office/powerpoint/2010/main" val="6228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PTsolutions Quiz">
  <a:themeElements>
    <a:clrScheme name="Aangepast 406">
      <a:dk1>
        <a:sysClr val="windowText" lastClr="000000"/>
      </a:dk1>
      <a:lt1>
        <a:sysClr val="window" lastClr="FFFFFF"/>
      </a:lt1>
      <a:dk2>
        <a:srgbClr val="3F3F3F"/>
      </a:dk2>
      <a:lt2>
        <a:srgbClr val="D8D8D8"/>
      </a:lt2>
      <a:accent1>
        <a:srgbClr val="F94F6C"/>
      </a:accent1>
      <a:accent2>
        <a:srgbClr val="B96CEF"/>
      </a:accent2>
      <a:accent3>
        <a:srgbClr val="252C4A"/>
      </a:accent3>
      <a:accent4>
        <a:srgbClr val="224264"/>
      </a:accent4>
      <a:accent5>
        <a:srgbClr val="AEB2C9"/>
      </a:accent5>
      <a:accent6>
        <a:srgbClr val="F94F6C"/>
      </a:accent6>
      <a:hlink>
        <a:srgbClr val="0563C1"/>
      </a:hlink>
      <a:folHlink>
        <a:srgbClr val="954F72"/>
      </a:folHlink>
    </a:clrScheme>
    <a:fontScheme name="Aangepast 10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294</Words>
  <Application>Microsoft Office PowerPoint</Application>
  <PresentationFormat>Breedbeeld</PresentationFormat>
  <Paragraphs>88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0" baseType="lpstr">
      <vt:lpstr>Arial</vt:lpstr>
      <vt:lpstr>Arial Narrow</vt:lpstr>
      <vt:lpstr>Calibri</vt:lpstr>
      <vt:lpstr>Impact</vt:lpstr>
      <vt:lpstr>PPTsolutions Quiz</vt:lpstr>
      <vt:lpstr>PowerPoint-presentatie</vt:lpstr>
      <vt:lpstr>PowerPoint-presentatie</vt:lpstr>
      <vt:lpstr>PowerPoint-presentatie</vt:lpstr>
      <vt:lpstr>PowerPoint-presentatie</vt:lpstr>
      <vt:lpstr>PowerPoint-presentatie</vt:lpstr>
      <vt:lpstr>Plaats hier je vraag maximaal twee regels</vt:lpstr>
      <vt:lpstr>Plaats hier je vraag maximaal twee regels</vt:lpstr>
      <vt:lpstr>Plaats hier je vraag maximaal twee regels</vt:lpstr>
      <vt:lpstr>Plaats hier je vraag maximaal 2 regels</vt:lpstr>
      <vt:lpstr>Plaats hier je vraag maximaal 2 regels</vt:lpstr>
      <vt:lpstr>Plaats hier je vraag maximaal twee regels</vt:lpstr>
      <vt:lpstr>Plaats hier je vraag maximaal twee regels</vt:lpstr>
      <vt:lpstr>Plaats hier je vraag maximaal twee regels</vt:lpstr>
      <vt:lpstr>Plaats hier je vraag maximaal twee regels</vt:lpstr>
      <vt:lpstr>Plaats hier je vraag maximaal twee regels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Kelsey Luhrman</dc:creator>
  <cp:lastModifiedBy>Suzanne Verheijden | Buro Strakz</cp:lastModifiedBy>
  <cp:revision>2</cp:revision>
  <dcterms:created xsi:type="dcterms:W3CDTF">2021-01-20T13:07:43Z</dcterms:created>
  <dcterms:modified xsi:type="dcterms:W3CDTF">2023-11-08T07:21:10Z</dcterms:modified>
</cp:coreProperties>
</file>